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71" r:id="rId4"/>
    <p:sldId id="285" r:id="rId5"/>
    <p:sldId id="312" r:id="rId6"/>
    <p:sldId id="288" r:id="rId7"/>
    <p:sldId id="280" r:id="rId8"/>
    <p:sldId id="295" r:id="rId9"/>
    <p:sldId id="315" r:id="rId10"/>
    <p:sldId id="287" r:id="rId11"/>
    <p:sldId id="272" r:id="rId12"/>
    <p:sldId id="321" r:id="rId13"/>
    <p:sldId id="330" r:id="rId14"/>
    <p:sldId id="322" r:id="rId15"/>
    <p:sldId id="299" r:id="rId16"/>
    <p:sldId id="273" r:id="rId17"/>
    <p:sldId id="300" r:id="rId18"/>
    <p:sldId id="274" r:id="rId19"/>
    <p:sldId id="301" r:id="rId20"/>
    <p:sldId id="275" r:id="rId21"/>
    <p:sldId id="335" r:id="rId22"/>
    <p:sldId id="308" r:id="rId23"/>
    <p:sldId id="309" r:id="rId24"/>
    <p:sldId id="310" r:id="rId25"/>
    <p:sldId id="302" r:id="rId26"/>
    <p:sldId id="282" r:id="rId27"/>
    <p:sldId id="296" r:id="rId28"/>
    <p:sldId id="283" r:id="rId29"/>
    <p:sldId id="313" r:id="rId30"/>
    <p:sldId id="284" r:id="rId31"/>
    <p:sldId id="297" r:id="rId32"/>
    <p:sldId id="311" r:id="rId33"/>
    <p:sldId id="303" r:id="rId34"/>
    <p:sldId id="276" r:id="rId35"/>
    <p:sldId id="334" r:id="rId36"/>
    <p:sldId id="336" r:id="rId37"/>
    <p:sldId id="304" r:id="rId38"/>
    <p:sldId id="277" r:id="rId39"/>
    <p:sldId id="331" r:id="rId40"/>
    <p:sldId id="319" r:id="rId41"/>
    <p:sldId id="332" r:id="rId42"/>
    <p:sldId id="333" r:id="rId43"/>
    <p:sldId id="305" r:id="rId44"/>
    <p:sldId id="278" r:id="rId45"/>
    <p:sldId id="318" r:id="rId46"/>
    <p:sldId id="306" r:id="rId47"/>
    <p:sldId id="317" r:id="rId48"/>
    <p:sldId id="323" r:id="rId49"/>
    <p:sldId id="324" r:id="rId50"/>
    <p:sldId id="329" r:id="rId51"/>
    <p:sldId id="328" r:id="rId52"/>
    <p:sldId id="327" r:id="rId53"/>
    <p:sldId id="320" r:id="rId54"/>
    <p:sldId id="307" r:id="rId55"/>
    <p:sldId id="281" r:id="rId56"/>
    <p:sldId id="289" r:id="rId57"/>
    <p:sldId id="290" r:id="rId58"/>
    <p:sldId id="316" r:id="rId5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LAK WON" initials="KLW" lastIdx="1" clrIdx="0">
    <p:extLst>
      <p:ext uri="{19B8F6BF-5375-455C-9EA6-DF929625EA0E}">
        <p15:presenceInfo xmlns:p15="http://schemas.microsoft.com/office/powerpoint/2012/main" userId="KIM LAK W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A4"/>
    <a:srgbClr val="B69E6F"/>
    <a:srgbClr val="A88D5F"/>
    <a:srgbClr val="BDB4B5"/>
    <a:srgbClr val="B0A6A9"/>
    <a:srgbClr val="544658"/>
    <a:srgbClr val="251D27"/>
    <a:srgbClr val="045B39"/>
    <a:srgbClr val="76617D"/>
    <a:srgbClr val="252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5" d="100"/>
          <a:sy n="115" d="100"/>
        </p:scale>
        <p:origin x="31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5239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48953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29248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18599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3723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59330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4736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80362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03405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47929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10-23(Fri)</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0328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5D9E5-248A-4CA5-B45B-9A603FEB49CC}" type="datetimeFigureOut">
              <a:rPr lang="ko-KR" altLang="en-US" smtClean="0"/>
              <a:t>10-23(Fri)</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214902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jpe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jpe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jpe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1.png"/><Relationship Id="rId21" Type="http://schemas.openxmlformats.org/officeDocument/2006/relationships/image" Target="../media/image58.jpeg"/><Relationship Id="rId7" Type="http://schemas.openxmlformats.org/officeDocument/2006/relationships/image" Target="../media/image19.png"/><Relationship Id="rId12" Type="http://schemas.openxmlformats.org/officeDocument/2006/relationships/image" Target="../media/image49.jpeg"/><Relationship Id="rId17" Type="http://schemas.openxmlformats.org/officeDocument/2006/relationships/image" Target="../media/image54.png"/><Relationship Id="rId2" Type="http://schemas.openxmlformats.org/officeDocument/2006/relationships/image" Target="../media/image40.png"/><Relationship Id="rId16" Type="http://schemas.openxmlformats.org/officeDocument/2006/relationships/image" Target="../media/image53.png"/><Relationship Id="rId20"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23" Type="http://schemas.openxmlformats.org/officeDocument/2006/relationships/image" Target="../media/image36.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jpeg"/></Relationships>
</file>

<file path=ppt/slides/_rels/slide1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27.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4.png"/><Relationship Id="rId18" Type="http://schemas.openxmlformats.org/officeDocument/2006/relationships/image" Target="../media/image98.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microsoft.com/office/2007/relationships/hdphoto" Target="../media/hdphoto1.wdp"/><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jpe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jpg"/><Relationship Id="rId18" Type="http://schemas.openxmlformats.org/officeDocument/2006/relationships/image" Target="../media/image117.jpg"/><Relationship Id="rId26" Type="http://schemas.openxmlformats.org/officeDocument/2006/relationships/image" Target="../media/image20.png"/><Relationship Id="rId3" Type="http://schemas.openxmlformats.org/officeDocument/2006/relationships/image" Target="../media/image76.png"/><Relationship Id="rId21" Type="http://schemas.openxmlformats.org/officeDocument/2006/relationships/image" Target="../media/image120.jpg"/><Relationship Id="rId7" Type="http://schemas.openxmlformats.org/officeDocument/2006/relationships/image" Target="../media/image107.png"/><Relationship Id="rId12" Type="http://schemas.openxmlformats.org/officeDocument/2006/relationships/image" Target="../media/image111.jpg"/><Relationship Id="rId17" Type="http://schemas.openxmlformats.org/officeDocument/2006/relationships/image" Target="../media/image116.jpg"/><Relationship Id="rId25" Type="http://schemas.openxmlformats.org/officeDocument/2006/relationships/image" Target="../media/image19.png"/><Relationship Id="rId2" Type="http://schemas.openxmlformats.org/officeDocument/2006/relationships/image" Target="../media/image73.png"/><Relationship Id="rId16" Type="http://schemas.openxmlformats.org/officeDocument/2006/relationships/image" Target="../media/image115.jpg"/><Relationship Id="rId20" Type="http://schemas.openxmlformats.org/officeDocument/2006/relationships/image" Target="../media/image119.png"/><Relationship Id="rId29"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28.png"/><Relationship Id="rId24" Type="http://schemas.openxmlformats.org/officeDocument/2006/relationships/image" Target="../media/image123.jpg"/><Relationship Id="rId5" Type="http://schemas.openxmlformats.org/officeDocument/2006/relationships/image" Target="../media/image105.png"/><Relationship Id="rId15" Type="http://schemas.openxmlformats.org/officeDocument/2006/relationships/image" Target="../media/image114.jpg"/><Relationship Id="rId23" Type="http://schemas.openxmlformats.org/officeDocument/2006/relationships/image" Target="../media/image122.jpg"/><Relationship Id="rId28" Type="http://schemas.openxmlformats.org/officeDocument/2006/relationships/image" Target="../media/image124.png"/><Relationship Id="rId10" Type="http://schemas.openxmlformats.org/officeDocument/2006/relationships/image" Target="../media/image110.jpg"/><Relationship Id="rId19" Type="http://schemas.openxmlformats.org/officeDocument/2006/relationships/image" Target="../media/image118.png"/><Relationship Id="rId4" Type="http://schemas.openxmlformats.org/officeDocument/2006/relationships/image" Target="../media/image77.png"/><Relationship Id="rId9" Type="http://schemas.openxmlformats.org/officeDocument/2006/relationships/image" Target="../media/image109.png"/><Relationship Id="rId14" Type="http://schemas.openxmlformats.org/officeDocument/2006/relationships/image" Target="../media/image113.jpg"/><Relationship Id="rId22" Type="http://schemas.openxmlformats.org/officeDocument/2006/relationships/image" Target="../media/image121.jpg"/><Relationship Id="rId27" Type="http://schemas.openxmlformats.org/officeDocument/2006/relationships/image" Target="../media/image21.png"/><Relationship Id="rId30" Type="http://schemas.openxmlformats.org/officeDocument/2006/relationships/image" Target="../media/image126.png"/></Relationships>
</file>

<file path=ppt/slides/_rels/slide36.xml.rels><?xml version="1.0" encoding="UTF-8" standalone="yes"?>
<Relationships xmlns="http://schemas.openxmlformats.org/package/2006/relationships"><Relationship Id="rId13" Type="http://schemas.openxmlformats.org/officeDocument/2006/relationships/image" Target="../media/image112.jpg"/><Relationship Id="rId18" Type="http://schemas.openxmlformats.org/officeDocument/2006/relationships/image" Target="../media/image117.jpg"/><Relationship Id="rId26" Type="http://schemas.openxmlformats.org/officeDocument/2006/relationships/image" Target="../media/image20.png"/><Relationship Id="rId3" Type="http://schemas.openxmlformats.org/officeDocument/2006/relationships/image" Target="../media/image76.png"/><Relationship Id="rId21" Type="http://schemas.openxmlformats.org/officeDocument/2006/relationships/image" Target="../media/image120.jpg"/><Relationship Id="rId34" Type="http://schemas.openxmlformats.org/officeDocument/2006/relationships/image" Target="../media/image130.png"/><Relationship Id="rId7" Type="http://schemas.openxmlformats.org/officeDocument/2006/relationships/image" Target="../media/image107.png"/><Relationship Id="rId12" Type="http://schemas.openxmlformats.org/officeDocument/2006/relationships/image" Target="../media/image111.jpg"/><Relationship Id="rId17" Type="http://schemas.openxmlformats.org/officeDocument/2006/relationships/image" Target="../media/image116.jpg"/><Relationship Id="rId25" Type="http://schemas.openxmlformats.org/officeDocument/2006/relationships/image" Target="../media/image19.png"/><Relationship Id="rId33" Type="http://schemas.openxmlformats.org/officeDocument/2006/relationships/image" Target="../media/image129.png"/><Relationship Id="rId2" Type="http://schemas.openxmlformats.org/officeDocument/2006/relationships/image" Target="../media/image73.png"/><Relationship Id="rId16" Type="http://schemas.openxmlformats.org/officeDocument/2006/relationships/image" Target="../media/image115.jpg"/><Relationship Id="rId20" Type="http://schemas.openxmlformats.org/officeDocument/2006/relationships/image" Target="../media/image119.png"/><Relationship Id="rId29"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28.png"/><Relationship Id="rId24" Type="http://schemas.openxmlformats.org/officeDocument/2006/relationships/image" Target="../media/image123.jpg"/><Relationship Id="rId32" Type="http://schemas.openxmlformats.org/officeDocument/2006/relationships/image" Target="../media/image128.png"/><Relationship Id="rId5" Type="http://schemas.openxmlformats.org/officeDocument/2006/relationships/image" Target="../media/image105.png"/><Relationship Id="rId15" Type="http://schemas.openxmlformats.org/officeDocument/2006/relationships/image" Target="../media/image114.jpg"/><Relationship Id="rId23" Type="http://schemas.openxmlformats.org/officeDocument/2006/relationships/image" Target="../media/image122.jpg"/><Relationship Id="rId28" Type="http://schemas.openxmlformats.org/officeDocument/2006/relationships/image" Target="../media/image124.png"/><Relationship Id="rId10" Type="http://schemas.openxmlformats.org/officeDocument/2006/relationships/image" Target="../media/image110.jpg"/><Relationship Id="rId19" Type="http://schemas.openxmlformats.org/officeDocument/2006/relationships/image" Target="../media/image118.png"/><Relationship Id="rId31" Type="http://schemas.openxmlformats.org/officeDocument/2006/relationships/image" Target="../media/image127.png"/><Relationship Id="rId4" Type="http://schemas.openxmlformats.org/officeDocument/2006/relationships/image" Target="../media/image77.png"/><Relationship Id="rId9" Type="http://schemas.openxmlformats.org/officeDocument/2006/relationships/image" Target="../media/image109.png"/><Relationship Id="rId14" Type="http://schemas.openxmlformats.org/officeDocument/2006/relationships/image" Target="../media/image113.jpg"/><Relationship Id="rId22" Type="http://schemas.openxmlformats.org/officeDocument/2006/relationships/image" Target="../media/image121.jpg"/><Relationship Id="rId27" Type="http://schemas.openxmlformats.org/officeDocument/2006/relationships/image" Target="../media/image21.png"/><Relationship Id="rId30" Type="http://schemas.openxmlformats.org/officeDocument/2006/relationships/image" Target="../media/image126.png"/><Relationship Id="rId35" Type="http://schemas.openxmlformats.org/officeDocument/2006/relationships/image" Target="../media/image75.png"/><Relationship Id="rId8" Type="http://schemas.openxmlformats.org/officeDocument/2006/relationships/image" Target="../media/image10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image" Target="../media/image132.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39.png"/><Relationship Id="rId18" Type="http://schemas.openxmlformats.org/officeDocument/2006/relationships/image" Target="../media/image141.png"/><Relationship Id="rId3" Type="http://schemas.openxmlformats.org/officeDocument/2006/relationships/image" Target="../media/image78.png"/><Relationship Id="rId21" Type="http://schemas.openxmlformats.org/officeDocument/2006/relationships/image" Target="../media/image21.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0.png"/><Relationship Id="rId2" Type="http://schemas.openxmlformats.org/officeDocument/2006/relationships/image" Target="../media/image73.png"/><Relationship Id="rId16" Type="http://schemas.openxmlformats.org/officeDocument/2006/relationships/image" Target="../media/image119.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5.png"/><Relationship Id="rId15" Type="http://schemas.openxmlformats.org/officeDocument/2006/relationships/image" Target="../media/image74.png"/><Relationship Id="rId10" Type="http://schemas.openxmlformats.org/officeDocument/2006/relationships/image" Target="../media/image136.png"/><Relationship Id="rId19" Type="http://schemas.openxmlformats.org/officeDocument/2006/relationships/image" Target="../media/image19.png"/><Relationship Id="rId4" Type="http://schemas.openxmlformats.org/officeDocument/2006/relationships/image" Target="../media/image134.png"/><Relationship Id="rId9" Type="http://schemas.openxmlformats.org/officeDocument/2006/relationships/image" Target="../media/image77.png"/><Relationship Id="rId14" Type="http://schemas.openxmlformats.org/officeDocument/2006/relationships/image" Target="../media/image118.png"/><Relationship Id="rId22"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3.png"/><Relationship Id="rId7" Type="http://schemas.openxmlformats.org/officeDocument/2006/relationships/image" Target="../media/image145.png"/><Relationship Id="rId12" Type="http://schemas.openxmlformats.org/officeDocument/2006/relationships/image" Target="../media/image140.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119.png"/><Relationship Id="rId5" Type="http://schemas.openxmlformats.org/officeDocument/2006/relationships/image" Target="../media/image76.png"/><Relationship Id="rId10" Type="http://schemas.openxmlformats.org/officeDocument/2006/relationships/image" Target="../media/image118.png"/><Relationship Id="rId4" Type="http://schemas.openxmlformats.org/officeDocument/2006/relationships/image" Target="../media/image144.png"/><Relationship Id="rId9" Type="http://schemas.openxmlformats.org/officeDocument/2006/relationships/image" Target="../media/image147.png"/></Relationships>
</file>

<file path=ppt/slides/_rels/slide4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76.png"/><Relationship Id="rId7" Type="http://schemas.openxmlformats.org/officeDocument/2006/relationships/image" Target="../media/image149.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1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5.png"/><Relationship Id="rId3" Type="http://schemas.openxmlformats.org/officeDocument/2006/relationships/image" Target="../media/image76.png"/><Relationship Id="rId21" Type="http://schemas.openxmlformats.org/officeDocument/2006/relationships/image" Target="../media/image168.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30.png"/><Relationship Id="rId2" Type="http://schemas.openxmlformats.org/officeDocument/2006/relationships/image" Target="../media/image73.png"/><Relationship Id="rId16" Type="http://schemas.openxmlformats.org/officeDocument/2006/relationships/image" Target="../media/image164.png"/><Relationship Id="rId20"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26.png"/><Relationship Id="rId10" Type="http://schemas.openxmlformats.org/officeDocument/2006/relationships/image" Target="../media/image159.png"/><Relationship Id="rId19" Type="http://schemas.openxmlformats.org/officeDocument/2006/relationships/image" Target="../media/image16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5.png"/><Relationship Id="rId26" Type="http://schemas.openxmlformats.org/officeDocument/2006/relationships/image" Target="../media/image170.png"/><Relationship Id="rId3" Type="http://schemas.openxmlformats.org/officeDocument/2006/relationships/image" Target="../media/image76.png"/><Relationship Id="rId21" Type="http://schemas.openxmlformats.org/officeDocument/2006/relationships/image" Target="../media/image168.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30.png"/><Relationship Id="rId25" Type="http://schemas.openxmlformats.org/officeDocument/2006/relationships/image" Target="../media/image128.png"/><Relationship Id="rId2" Type="http://schemas.openxmlformats.org/officeDocument/2006/relationships/image" Target="../media/image73.png"/><Relationship Id="rId16" Type="http://schemas.openxmlformats.org/officeDocument/2006/relationships/image" Target="../media/image164.png"/><Relationship Id="rId20" Type="http://schemas.openxmlformats.org/officeDocument/2006/relationships/image" Target="../media/image167.png"/><Relationship Id="rId29" Type="http://schemas.openxmlformats.org/officeDocument/2006/relationships/image" Target="../media/image171.png"/><Relationship Id="rId1" Type="http://schemas.openxmlformats.org/officeDocument/2006/relationships/slideLayout" Target="../slideLayouts/slideLayout1.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69.png"/><Relationship Id="rId5" Type="http://schemas.openxmlformats.org/officeDocument/2006/relationships/image" Target="../media/image154.png"/><Relationship Id="rId15" Type="http://schemas.openxmlformats.org/officeDocument/2006/relationships/image" Target="../media/image126.png"/><Relationship Id="rId23" Type="http://schemas.openxmlformats.org/officeDocument/2006/relationships/image" Target="../media/image127.png"/><Relationship Id="rId28" Type="http://schemas.openxmlformats.org/officeDocument/2006/relationships/image" Target="../media/image74.png"/><Relationship Id="rId10" Type="http://schemas.openxmlformats.org/officeDocument/2006/relationships/image" Target="../media/image159.png"/><Relationship Id="rId19" Type="http://schemas.openxmlformats.org/officeDocument/2006/relationships/image" Target="../media/image16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77.png"/><Relationship Id="rId27" Type="http://schemas.openxmlformats.org/officeDocument/2006/relationships/image" Target="../media/image12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5.png"/><Relationship Id="rId26" Type="http://schemas.openxmlformats.org/officeDocument/2006/relationships/image" Target="../media/image172.PNG"/><Relationship Id="rId3" Type="http://schemas.openxmlformats.org/officeDocument/2006/relationships/image" Target="../media/image76.png"/><Relationship Id="rId21" Type="http://schemas.openxmlformats.org/officeDocument/2006/relationships/image" Target="../media/image168.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30.png"/><Relationship Id="rId25" Type="http://schemas.openxmlformats.org/officeDocument/2006/relationships/image" Target="../media/image128.png"/><Relationship Id="rId2" Type="http://schemas.openxmlformats.org/officeDocument/2006/relationships/image" Target="../media/image73.png"/><Relationship Id="rId16" Type="http://schemas.openxmlformats.org/officeDocument/2006/relationships/image" Target="../media/image164.png"/><Relationship Id="rId20"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69.png"/><Relationship Id="rId5" Type="http://schemas.openxmlformats.org/officeDocument/2006/relationships/image" Target="../media/image154.png"/><Relationship Id="rId15" Type="http://schemas.openxmlformats.org/officeDocument/2006/relationships/image" Target="../media/image126.png"/><Relationship Id="rId23" Type="http://schemas.openxmlformats.org/officeDocument/2006/relationships/image" Target="../media/image127.png"/><Relationship Id="rId10" Type="http://schemas.openxmlformats.org/officeDocument/2006/relationships/image" Target="../media/image159.png"/><Relationship Id="rId19" Type="http://schemas.openxmlformats.org/officeDocument/2006/relationships/image" Target="../media/image16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77.png"/></Relationships>
</file>

<file path=ppt/slides/_rels/slide51.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76.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77.png"/><Relationship Id="rId9" Type="http://schemas.openxmlformats.org/officeDocument/2006/relationships/image" Target="../media/image177.png"/><Relationship Id="rId14" Type="http://schemas.openxmlformats.org/officeDocument/2006/relationships/image" Target="../media/image118.png"/></Relationships>
</file>

<file path=ppt/slides/_rels/slide5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5.png"/><Relationship Id="rId3" Type="http://schemas.openxmlformats.org/officeDocument/2006/relationships/image" Target="../media/image76.png"/><Relationship Id="rId21" Type="http://schemas.openxmlformats.org/officeDocument/2006/relationships/image" Target="../media/image168.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30.png"/><Relationship Id="rId25" Type="http://schemas.openxmlformats.org/officeDocument/2006/relationships/image" Target="../media/image183.png"/><Relationship Id="rId2" Type="http://schemas.openxmlformats.org/officeDocument/2006/relationships/image" Target="../media/image73.png"/><Relationship Id="rId16" Type="http://schemas.openxmlformats.org/officeDocument/2006/relationships/image" Target="../media/image164.png"/><Relationship Id="rId20"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82.png"/><Relationship Id="rId5" Type="http://schemas.openxmlformats.org/officeDocument/2006/relationships/image" Target="../media/image154.png"/><Relationship Id="rId15" Type="http://schemas.openxmlformats.org/officeDocument/2006/relationships/image" Target="../media/image126.png"/><Relationship Id="rId23" Type="http://schemas.openxmlformats.org/officeDocument/2006/relationships/image" Target="../media/image127.png"/><Relationship Id="rId10" Type="http://schemas.openxmlformats.org/officeDocument/2006/relationships/image" Target="../media/image159.png"/><Relationship Id="rId19" Type="http://schemas.openxmlformats.org/officeDocument/2006/relationships/image" Target="../media/image16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186.PNG"/><Relationship Id="rId5" Type="http://schemas.openxmlformats.org/officeDocument/2006/relationships/image" Target="../media/image27.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0"/>
            <a:ext cx="9144000" cy="1955409"/>
          </a:xfrm>
        </p:spPr>
        <p:txBody>
          <a:bodyPr>
            <a:normAutofit/>
          </a:bodyPr>
          <a:lstStyle/>
          <a:p>
            <a:r>
              <a:rPr lang="ko-KR" altLang="en-US" dirty="0"/>
              <a:t>가제</a:t>
            </a:r>
            <a:r>
              <a:rPr lang="en-US" altLang="ko-KR" dirty="0"/>
              <a:t>: </a:t>
            </a:r>
            <a:r>
              <a:rPr lang="en-US" altLang="ko-KR"/>
              <a:t>LOL</a:t>
            </a:r>
            <a:r>
              <a:rPr lang="ko-KR" altLang="en-US"/>
              <a:t> </a:t>
            </a:r>
            <a:r>
              <a:rPr lang="en-US" altLang="ko-KR"/>
              <a:t>Manager</a:t>
            </a:r>
            <a:br>
              <a:rPr lang="en-US" altLang="ko-KR"/>
            </a:br>
            <a:r>
              <a:rPr lang="en-US" altLang="ko-KR"/>
              <a:t>UI </a:t>
            </a:r>
            <a:r>
              <a:rPr lang="ko-KR" altLang="en-US"/>
              <a:t>프로토타입</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2095500"/>
            <a:ext cx="4762500" cy="4762500"/>
          </a:xfrm>
          <a:prstGeom prst="rect">
            <a:avLst/>
          </a:prstGeom>
          <a:solidFill>
            <a:schemeClr val="bg1"/>
          </a:solidFill>
        </p:spPr>
      </p:pic>
      <p:sp>
        <p:nvSpPr>
          <p:cNvPr id="4" name="직사각형 3"/>
          <p:cNvSpPr/>
          <p:nvPr/>
        </p:nvSpPr>
        <p:spPr>
          <a:xfrm>
            <a:off x="7167513" y="1847654"/>
            <a:ext cx="5024487" cy="5010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6576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b="1"/>
              <a:t>홈화면</a:t>
            </a:r>
            <a:endParaRPr lang="en-US" altLang="ko-KR" b="1"/>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
        <p:nvSpPr>
          <p:cNvPr id="9" name="직사각형 8"/>
          <p:cNvSpPr/>
          <p:nvPr/>
        </p:nvSpPr>
        <p:spPr>
          <a:xfrm>
            <a:off x="8358136" y="2558465"/>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선수</a:t>
            </a:r>
          </a:p>
        </p:txBody>
      </p:sp>
      <p:sp>
        <p:nvSpPr>
          <p:cNvPr id="10" name="직사각형 9"/>
          <p:cNvSpPr/>
          <p:nvPr/>
        </p:nvSpPr>
        <p:spPr>
          <a:xfrm>
            <a:off x="8358136" y="3330357"/>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a:t>
            </a:r>
          </a:p>
        </p:txBody>
      </p:sp>
      <p:sp>
        <p:nvSpPr>
          <p:cNvPr id="11" name="직사각형 10"/>
          <p:cNvSpPr/>
          <p:nvPr/>
        </p:nvSpPr>
        <p:spPr>
          <a:xfrm>
            <a:off x="8358135" y="4102249"/>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리그</a:t>
            </a:r>
          </a:p>
        </p:txBody>
      </p:sp>
      <p:sp>
        <p:nvSpPr>
          <p:cNvPr id="12" name="직사각형 11"/>
          <p:cNvSpPr/>
          <p:nvPr/>
        </p:nvSpPr>
        <p:spPr>
          <a:xfrm>
            <a:off x="8358134" y="4840596"/>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챔피언</a:t>
            </a:r>
          </a:p>
        </p:txBody>
      </p:sp>
    </p:spTree>
    <p:extLst>
      <p:ext uri="{BB962C8B-B14F-4D97-AF65-F5344CB8AC3E}">
        <p14:creationId xmlns:p14="http://schemas.microsoft.com/office/powerpoint/2010/main" val="213679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 y="872195"/>
            <a:ext cx="11155681" cy="5561860"/>
          </a:xfrm>
          <a:prstGeom prst="rect">
            <a:avLst/>
          </a:prstGeom>
        </p:spPr>
      </p:pic>
      <p:pic>
        <p:nvPicPr>
          <p:cNvPr id="78" name="그림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9" name="TextBox 7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80" name="그림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88" name="그림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01" name="TextBox 10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8861" y="5105524"/>
            <a:ext cx="3069387" cy="849586"/>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470" y="2275154"/>
            <a:ext cx="11155682" cy="2201900"/>
          </a:xfrm>
          <a:prstGeom prst="rect">
            <a:avLst/>
          </a:prstGeom>
        </p:spPr>
      </p:pic>
      <p:pic>
        <p:nvPicPr>
          <p:cNvPr id="34" name="그림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1150" y="3738944"/>
            <a:ext cx="1633171" cy="1730999"/>
          </a:xfrm>
          <a:prstGeom prst="rect">
            <a:avLst/>
          </a:prstGeom>
          <a:effectLst>
            <a:glow rad="63500">
              <a:schemeClr val="bg1">
                <a:lumMod val="95000"/>
                <a:alpha val="40000"/>
              </a:schemeClr>
            </a:glow>
          </a:effectLst>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38" name="그룹 37"/>
          <p:cNvGrpSpPr/>
          <p:nvPr/>
        </p:nvGrpSpPr>
        <p:grpSpPr>
          <a:xfrm>
            <a:off x="508108" y="898598"/>
            <a:ext cx="1310640" cy="1409701"/>
            <a:chOff x="1460634" y="2201372"/>
            <a:chExt cx="1310640" cy="1409701"/>
          </a:xfrm>
        </p:grpSpPr>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40" name="그림 39"/>
            <p:cNvPicPr>
              <a:picLocks noChangeAspect="1"/>
            </p:cNvPicPr>
            <p:nvPr/>
          </p:nvPicPr>
          <p:blipFill rotWithShape="1">
            <a:blip r:embed="rId10"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41" name="TextBox 40"/>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sp>
        <p:nvSpPr>
          <p:cNvPr id="47" name="TextBox 46"/>
          <p:cNvSpPr txBox="1"/>
          <p:nvPr/>
        </p:nvSpPr>
        <p:spPr>
          <a:xfrm>
            <a:off x="9624837" y="5305116"/>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뽑기</a:t>
            </a:r>
          </a:p>
        </p:txBody>
      </p:sp>
      <p:pic>
        <p:nvPicPr>
          <p:cNvPr id="63" name="그림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64" name="TextBox 63"/>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5" name="그림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87" name="그림 8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853066" y="5669945"/>
            <a:ext cx="482601" cy="495300"/>
          </a:xfrm>
          <a:prstGeom prst="snip2SameRect">
            <a:avLst>
              <a:gd name="adj1" fmla="val 10746"/>
              <a:gd name="adj2" fmla="val 14652"/>
            </a:avLst>
          </a:prstGeom>
        </p:spPr>
      </p:pic>
      <p:pic>
        <p:nvPicPr>
          <p:cNvPr id="91" name="그림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53622" y="5717521"/>
            <a:ext cx="283620" cy="311199"/>
          </a:xfrm>
          <a:prstGeom prst="rect">
            <a:avLst/>
          </a:prstGeom>
        </p:spPr>
      </p:pic>
      <p:sp>
        <p:nvSpPr>
          <p:cNvPr id="92" name="TextBox 91"/>
          <p:cNvSpPr txBox="1"/>
          <p:nvPr/>
        </p:nvSpPr>
        <p:spPr>
          <a:xfrm>
            <a:off x="1919741" y="5968574"/>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일정</a:t>
            </a:r>
          </a:p>
        </p:txBody>
      </p:sp>
      <p:pic>
        <p:nvPicPr>
          <p:cNvPr id="93" name="그림 92"/>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263282" y="5669877"/>
            <a:ext cx="482601" cy="495300"/>
          </a:xfrm>
          <a:prstGeom prst="snip2SameRect">
            <a:avLst>
              <a:gd name="adj1" fmla="val 10746"/>
              <a:gd name="adj2" fmla="val 14652"/>
            </a:avLst>
          </a:prstGeom>
        </p:spPr>
      </p:pic>
      <p:sp>
        <p:nvSpPr>
          <p:cNvPr id="102" name="TextBox 101"/>
          <p:cNvSpPr txBox="1"/>
          <p:nvPr/>
        </p:nvSpPr>
        <p:spPr>
          <a:xfrm>
            <a:off x="1329957"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편지</a:t>
            </a:r>
          </a:p>
        </p:txBody>
      </p:sp>
      <p:pic>
        <p:nvPicPr>
          <p:cNvPr id="103" name="그림 10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39818" y="5754084"/>
            <a:ext cx="321682" cy="249902"/>
          </a:xfrm>
          <a:prstGeom prst="rect">
            <a:avLst/>
          </a:prstGeom>
        </p:spPr>
      </p:pic>
      <p:pic>
        <p:nvPicPr>
          <p:cNvPr id="104" name="그림 103"/>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673498" y="5669877"/>
            <a:ext cx="482601" cy="495300"/>
          </a:xfrm>
          <a:prstGeom prst="snip2SameRect">
            <a:avLst>
              <a:gd name="adj1" fmla="val 10746"/>
              <a:gd name="adj2" fmla="val 14652"/>
            </a:avLst>
          </a:prstGeom>
        </p:spPr>
      </p:pic>
      <p:sp>
        <p:nvSpPr>
          <p:cNvPr id="105" name="TextBox 104"/>
          <p:cNvSpPr txBox="1"/>
          <p:nvPr/>
        </p:nvSpPr>
        <p:spPr>
          <a:xfrm>
            <a:off x="740173"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미션</a:t>
            </a:r>
          </a:p>
        </p:txBody>
      </p:sp>
      <p:pic>
        <p:nvPicPr>
          <p:cNvPr id="106" name="그림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189" y="5754527"/>
            <a:ext cx="279765" cy="279765"/>
          </a:xfrm>
          <a:prstGeom prst="rect">
            <a:avLst/>
          </a:prstGeom>
        </p:spPr>
      </p:pic>
      <p:pic>
        <p:nvPicPr>
          <p:cNvPr id="107" name="그림 1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4154" y="5656205"/>
            <a:ext cx="100014" cy="120017"/>
          </a:xfrm>
          <a:prstGeom prst="rect">
            <a:avLst/>
          </a:prstGeom>
        </p:spPr>
      </p:pic>
      <p:pic>
        <p:nvPicPr>
          <p:cNvPr id="108" name="그림 107"/>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2425142" y="5682467"/>
            <a:ext cx="482601" cy="495300"/>
          </a:xfrm>
          <a:prstGeom prst="snip2SameRect">
            <a:avLst>
              <a:gd name="adj1" fmla="val 10746"/>
              <a:gd name="adj2" fmla="val 14652"/>
            </a:avLst>
          </a:prstGeom>
        </p:spPr>
      </p:pic>
      <p:sp>
        <p:nvSpPr>
          <p:cNvPr id="109" name="TextBox 108"/>
          <p:cNvSpPr txBox="1"/>
          <p:nvPr/>
        </p:nvSpPr>
        <p:spPr>
          <a:xfrm>
            <a:off x="2442850" y="5964470"/>
            <a:ext cx="464893"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아이템</a:t>
            </a:r>
          </a:p>
        </p:txBody>
      </p:sp>
      <p:pic>
        <p:nvPicPr>
          <p:cNvPr id="23" name="그림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5820" y="5746928"/>
            <a:ext cx="261244" cy="273684"/>
          </a:xfrm>
          <a:prstGeom prst="rect">
            <a:avLst/>
          </a:prstGeom>
        </p:spPr>
      </p:pic>
      <p:sp>
        <p:nvSpPr>
          <p:cNvPr id="121" name="TextBox 120"/>
          <p:cNvSpPr txBox="1"/>
          <p:nvPr/>
        </p:nvSpPr>
        <p:spPr>
          <a:xfrm>
            <a:off x="1613953" y="4414280"/>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리그</a:t>
            </a:r>
          </a:p>
        </p:txBody>
      </p:sp>
      <p:pic>
        <p:nvPicPr>
          <p:cNvPr id="122" name="그림 1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38670" y="3034084"/>
            <a:ext cx="1400000" cy="1542857"/>
          </a:xfrm>
          <a:prstGeom prst="rect">
            <a:avLst/>
          </a:prstGeom>
          <a:effectLst>
            <a:glow rad="63500">
              <a:schemeClr val="accent4">
                <a:alpha val="40000"/>
              </a:schemeClr>
            </a:glow>
          </a:effectLst>
        </p:spPr>
      </p:pic>
      <p:grpSp>
        <p:nvGrpSpPr>
          <p:cNvPr id="141" name="그룹 140"/>
          <p:cNvGrpSpPr/>
          <p:nvPr/>
        </p:nvGrpSpPr>
        <p:grpSpPr>
          <a:xfrm>
            <a:off x="3607421" y="1713793"/>
            <a:ext cx="2343539" cy="1853620"/>
            <a:chOff x="3287093" y="2957653"/>
            <a:chExt cx="2343539" cy="1853620"/>
          </a:xfrm>
        </p:grpSpPr>
        <p:grpSp>
          <p:nvGrpSpPr>
            <p:cNvPr id="69" name="그룹 68"/>
            <p:cNvGrpSpPr/>
            <p:nvPr/>
          </p:nvGrpSpPr>
          <p:grpSpPr>
            <a:xfrm>
              <a:off x="3287093" y="2957653"/>
              <a:ext cx="2343539" cy="1519401"/>
              <a:chOff x="4150799" y="3511636"/>
              <a:chExt cx="2343539" cy="1519401"/>
            </a:xfrm>
            <a:effectLst>
              <a:glow>
                <a:schemeClr val="bg1">
                  <a:lumMod val="95000"/>
                </a:schemeClr>
              </a:glow>
            </a:effectLst>
          </p:grpSpPr>
          <p:pic>
            <p:nvPicPr>
              <p:cNvPr id="68" name="그림 6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84653" y="3617154"/>
                <a:ext cx="2197294" cy="1296674"/>
              </a:xfrm>
              <a:prstGeom prst="rect">
                <a:avLst/>
              </a:prstGeom>
            </p:spPr>
          </p:pic>
          <p:pic>
            <p:nvPicPr>
              <p:cNvPr id="132" name="그림 1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4562868" y="3099567"/>
                <a:ext cx="1519401" cy="2343539"/>
              </a:xfrm>
              <a:prstGeom prst="rect">
                <a:avLst/>
              </a:prstGeom>
            </p:spPr>
          </p:pic>
        </p:grpSp>
        <p:sp>
          <p:nvSpPr>
            <p:cNvPr id="133" name="TextBox 132"/>
            <p:cNvSpPr txBox="1"/>
            <p:nvPr/>
          </p:nvSpPr>
          <p:spPr>
            <a:xfrm>
              <a:off x="4124064" y="4441941"/>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선수</a:t>
              </a:r>
            </a:p>
          </p:txBody>
        </p:sp>
      </p:grpSp>
      <p:grpSp>
        <p:nvGrpSpPr>
          <p:cNvPr id="71" name="그룹 70"/>
          <p:cNvGrpSpPr/>
          <p:nvPr/>
        </p:nvGrpSpPr>
        <p:grpSpPr>
          <a:xfrm>
            <a:off x="6192525" y="1713794"/>
            <a:ext cx="2343539" cy="1875469"/>
            <a:chOff x="5846162" y="2330913"/>
            <a:chExt cx="2343539" cy="1875469"/>
          </a:xfrm>
        </p:grpSpPr>
        <p:grpSp>
          <p:nvGrpSpPr>
            <p:cNvPr id="48" name="그룹 47"/>
            <p:cNvGrpSpPr/>
            <p:nvPr/>
          </p:nvGrpSpPr>
          <p:grpSpPr>
            <a:xfrm>
              <a:off x="5846162" y="2330913"/>
              <a:ext cx="2343539" cy="1519401"/>
              <a:chOff x="6449020" y="2010867"/>
              <a:chExt cx="2343539" cy="1519401"/>
            </a:xfrm>
          </p:grpSpPr>
          <p:pic>
            <p:nvPicPr>
              <p:cNvPr id="46" name="그림 4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74311" y="2111080"/>
                <a:ext cx="2207318" cy="1302590"/>
              </a:xfrm>
              <a:prstGeom prst="rect">
                <a:avLst/>
              </a:prstGeom>
            </p:spPr>
          </p:pic>
          <p:pic>
            <p:nvPicPr>
              <p:cNvPr id="125" name="그림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6861089" y="1598798"/>
                <a:ext cx="1519401" cy="2343539"/>
              </a:xfrm>
              <a:prstGeom prst="rect">
                <a:avLst/>
              </a:prstGeom>
            </p:spPr>
          </p:pic>
        </p:grpSp>
        <p:sp>
          <p:nvSpPr>
            <p:cNvPr id="134" name="TextBox 133"/>
            <p:cNvSpPr txBox="1"/>
            <p:nvPr/>
          </p:nvSpPr>
          <p:spPr>
            <a:xfrm>
              <a:off x="6776367" y="3837050"/>
              <a:ext cx="42571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팀</a:t>
              </a:r>
            </a:p>
          </p:txBody>
        </p:sp>
      </p:grpSp>
      <p:grpSp>
        <p:nvGrpSpPr>
          <p:cNvPr id="72" name="그룹 71"/>
          <p:cNvGrpSpPr/>
          <p:nvPr/>
        </p:nvGrpSpPr>
        <p:grpSpPr>
          <a:xfrm>
            <a:off x="8777275" y="1719411"/>
            <a:ext cx="2343539" cy="1859096"/>
            <a:chOff x="8468620" y="1719411"/>
            <a:chExt cx="2343539" cy="1859096"/>
          </a:xfrm>
        </p:grpSpPr>
        <p:grpSp>
          <p:nvGrpSpPr>
            <p:cNvPr id="70" name="그룹 69"/>
            <p:cNvGrpSpPr/>
            <p:nvPr/>
          </p:nvGrpSpPr>
          <p:grpSpPr>
            <a:xfrm>
              <a:off x="8468620" y="1719411"/>
              <a:ext cx="2343539" cy="1519401"/>
              <a:chOff x="7826485" y="1603121"/>
              <a:chExt cx="2343539" cy="1519401"/>
            </a:xfrm>
          </p:grpSpPr>
          <p:pic>
            <p:nvPicPr>
              <p:cNvPr id="67" name="그림 6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53260" y="1720475"/>
                <a:ext cx="2202677" cy="1299852"/>
              </a:xfrm>
              <a:prstGeom prst="rect">
                <a:avLst/>
              </a:prstGeom>
            </p:spPr>
          </p:pic>
          <p:pic>
            <p:nvPicPr>
              <p:cNvPr id="138" name="그림 13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8238554" y="1191052"/>
                <a:ext cx="1519401" cy="2343539"/>
              </a:xfrm>
              <a:prstGeom prst="rect">
                <a:avLst/>
              </a:prstGeom>
            </p:spPr>
          </p:pic>
        </p:grpSp>
        <p:sp>
          <p:nvSpPr>
            <p:cNvPr id="139" name="TextBox 138"/>
            <p:cNvSpPr txBox="1"/>
            <p:nvPr/>
          </p:nvSpPr>
          <p:spPr>
            <a:xfrm>
              <a:off x="9156144" y="3209175"/>
              <a:ext cx="881177"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챔피언</a:t>
              </a:r>
            </a:p>
          </p:txBody>
        </p:sp>
      </p:grpSp>
    </p:spTree>
    <p:extLst>
      <p:ext uri="{BB962C8B-B14F-4D97-AF65-F5344CB8AC3E}">
        <p14:creationId xmlns:p14="http://schemas.microsoft.com/office/powerpoint/2010/main" val="129656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51" y="1084291"/>
            <a:ext cx="9274233" cy="5216756"/>
          </a:xfrm>
          <a:prstGeom prst="rect">
            <a:avLst/>
          </a:prstGeom>
        </p:spPr>
      </p:pic>
    </p:spTree>
    <p:extLst>
      <p:ext uri="{BB962C8B-B14F-4D97-AF65-F5344CB8AC3E}">
        <p14:creationId xmlns:p14="http://schemas.microsoft.com/office/powerpoint/2010/main" val="2524576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40" name="그림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673" y="3870625"/>
            <a:ext cx="814714" cy="1717056"/>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97" y="2125502"/>
            <a:ext cx="816935" cy="1713124"/>
          </a:xfrm>
          <a:prstGeom prst="rect">
            <a:avLst/>
          </a:prstGeom>
        </p:spPr>
      </p:pic>
      <p:pic>
        <p:nvPicPr>
          <p:cNvPr id="50" name="그림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264" y="1139281"/>
            <a:ext cx="303130" cy="330687"/>
          </a:xfrm>
          <a:prstGeom prst="rect">
            <a:avLst/>
          </a:prstGeom>
        </p:spPr>
      </p:pic>
      <p:pic>
        <p:nvPicPr>
          <p:cNvPr id="52" name="그림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0720" y="881829"/>
            <a:ext cx="671624" cy="671624"/>
          </a:xfrm>
          <a:prstGeom prst="rect">
            <a:avLst/>
          </a:prstGeom>
        </p:spPr>
      </p:pic>
      <p:pic>
        <p:nvPicPr>
          <p:cNvPr id="58" name="그림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5777" y="956199"/>
            <a:ext cx="681338" cy="681338"/>
          </a:xfrm>
          <a:prstGeom prst="rect">
            <a:avLst/>
          </a:prstGeom>
        </p:spPr>
      </p:pic>
      <p:pic>
        <p:nvPicPr>
          <p:cNvPr id="66" name="그림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8998" y="500776"/>
            <a:ext cx="1235323" cy="339420"/>
          </a:xfrm>
          <a:prstGeom prst="rect">
            <a:avLst/>
          </a:prstGeom>
        </p:spPr>
      </p:pic>
      <p:sp>
        <p:nvSpPr>
          <p:cNvPr id="67" name="TextBox 66"/>
          <p:cNvSpPr txBox="1"/>
          <p:nvPr/>
        </p:nvSpPr>
        <p:spPr>
          <a:xfrm>
            <a:off x="5523474" y="534618"/>
            <a:ext cx="677429"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8" name="그림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2462" y="536285"/>
            <a:ext cx="318352" cy="293086"/>
          </a:xfrm>
          <a:prstGeom prst="rect">
            <a:avLst/>
          </a:prstGeom>
        </p:spPr>
      </p:pic>
      <p:pic>
        <p:nvPicPr>
          <p:cNvPr id="4" name="그림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4213" y="1957842"/>
            <a:ext cx="2809913" cy="2809913"/>
          </a:xfrm>
          <a:prstGeom prst="rect">
            <a:avLst/>
          </a:prstGeom>
        </p:spPr>
      </p:pic>
      <p:pic>
        <p:nvPicPr>
          <p:cNvPr id="6" name="그림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4480" y="3103853"/>
            <a:ext cx="2061538" cy="357117"/>
          </a:xfrm>
          <a:prstGeom prst="rect">
            <a:avLst/>
          </a:prstGeom>
        </p:spPr>
      </p:pic>
      <p:pic>
        <p:nvPicPr>
          <p:cNvPr id="5" name="그림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8325" y="555624"/>
            <a:ext cx="3083675" cy="3083675"/>
          </a:xfrm>
          <a:prstGeom prst="rect">
            <a:avLst/>
          </a:prstGeom>
        </p:spPr>
      </p:pic>
      <p:pic>
        <p:nvPicPr>
          <p:cNvPr id="8" name="그림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08780" y="3669588"/>
            <a:ext cx="3660371" cy="2745278"/>
          </a:xfrm>
          <a:prstGeom prst="rect">
            <a:avLst/>
          </a:prstGeom>
        </p:spPr>
      </p:pic>
      <p:pic>
        <p:nvPicPr>
          <p:cNvPr id="9" name="그림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87892" y="2472726"/>
            <a:ext cx="3023878" cy="3721948"/>
          </a:xfrm>
          <a:prstGeom prst="rect">
            <a:avLst/>
          </a:prstGeom>
        </p:spPr>
      </p:pic>
      <p:pic>
        <p:nvPicPr>
          <p:cNvPr id="20" name="그림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56597" y="1182466"/>
            <a:ext cx="2414225" cy="3721948"/>
          </a:xfrm>
          <a:prstGeom prst="rect">
            <a:avLst/>
          </a:prstGeom>
        </p:spPr>
      </p:pic>
      <p:pic>
        <p:nvPicPr>
          <p:cNvPr id="11" name="그림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70582" y="2835281"/>
            <a:ext cx="2232605" cy="2562052"/>
          </a:xfrm>
          <a:prstGeom prst="rect">
            <a:avLst/>
          </a:prstGeom>
        </p:spPr>
      </p:pic>
      <p:pic>
        <p:nvPicPr>
          <p:cNvPr id="13" name="그림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06734" y="2629417"/>
            <a:ext cx="3383573" cy="3721948"/>
          </a:xfrm>
          <a:prstGeom prst="rect">
            <a:avLst/>
          </a:prstGeom>
        </p:spPr>
      </p:pic>
      <p:pic>
        <p:nvPicPr>
          <p:cNvPr id="14" name="그림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97186" y="-39657"/>
            <a:ext cx="3200677" cy="3709245"/>
          </a:xfrm>
          <a:prstGeom prst="rect">
            <a:avLst/>
          </a:prstGeom>
        </p:spPr>
      </p:pic>
      <p:pic>
        <p:nvPicPr>
          <p:cNvPr id="26" name="그림 25"/>
          <p:cNvPicPr>
            <a:picLocks noChangeAspect="1"/>
          </p:cNvPicPr>
          <p:nvPr/>
        </p:nvPicPr>
        <p:blipFill>
          <a:blip r:embed="rId1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751020" y="899776"/>
            <a:ext cx="329000" cy="329000"/>
          </a:xfrm>
          <a:prstGeom prst="rect">
            <a:avLst/>
          </a:prstGeom>
        </p:spPr>
      </p:pic>
      <p:pic>
        <p:nvPicPr>
          <p:cNvPr id="27" name="그림 26"/>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30660" y="1020253"/>
            <a:ext cx="376883" cy="376883"/>
          </a:xfrm>
          <a:prstGeom prst="rect">
            <a:avLst/>
          </a:prstGeom>
        </p:spPr>
      </p:pic>
      <p:pic>
        <p:nvPicPr>
          <p:cNvPr id="28" name="그림 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40535" y="811617"/>
            <a:ext cx="1599161" cy="2842953"/>
          </a:xfrm>
          <a:prstGeom prst="rect">
            <a:avLst/>
          </a:prstGeom>
        </p:spPr>
      </p:pic>
      <p:pic>
        <p:nvPicPr>
          <p:cNvPr id="29" name="그림 2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102969" y="4683757"/>
            <a:ext cx="3638204" cy="1899446"/>
          </a:xfrm>
          <a:prstGeom prst="rect">
            <a:avLst/>
          </a:prstGeom>
        </p:spPr>
      </p:pic>
      <p:grpSp>
        <p:nvGrpSpPr>
          <p:cNvPr id="31" name="그룹 30"/>
          <p:cNvGrpSpPr/>
          <p:nvPr/>
        </p:nvGrpSpPr>
        <p:grpSpPr>
          <a:xfrm>
            <a:off x="510591" y="1429135"/>
            <a:ext cx="2343539" cy="1519401"/>
            <a:chOff x="2267125" y="4759994"/>
            <a:chExt cx="2343539" cy="1519401"/>
          </a:xfrm>
        </p:grpSpPr>
        <p:pic>
          <p:nvPicPr>
            <p:cNvPr id="32" name="그림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49325" y="4847944"/>
              <a:ext cx="2179141" cy="1340637"/>
            </a:xfrm>
            <a:prstGeom prst="rect">
              <a:avLst/>
            </a:prstGeom>
          </p:spPr>
        </p:pic>
        <p:pic>
          <p:nvPicPr>
            <p:cNvPr id="33" name="그림 3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5400000">
              <a:off x="2679194" y="4347925"/>
              <a:ext cx="1519401" cy="2343539"/>
            </a:xfrm>
            <a:prstGeom prst="rect">
              <a:avLst/>
            </a:prstGeom>
          </p:spPr>
        </p:pic>
      </p:grpSp>
    </p:spTree>
    <p:extLst>
      <p:ext uri="{BB962C8B-B14F-4D97-AF65-F5344CB8AC3E}">
        <p14:creationId xmlns:p14="http://schemas.microsoft.com/office/powerpoint/2010/main" val="221841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92" y="1172094"/>
            <a:ext cx="10493082" cy="5104447"/>
          </a:xfrm>
          <a:prstGeom prst="rect">
            <a:avLst/>
          </a:prstGeom>
        </p:spPr>
      </p:pic>
    </p:spTree>
    <p:extLst>
      <p:ext uri="{BB962C8B-B14F-4D97-AF65-F5344CB8AC3E}">
        <p14:creationId xmlns:p14="http://schemas.microsoft.com/office/powerpoint/2010/main" val="720133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b="1"/>
              <a:t>선수 화면</a:t>
            </a:r>
            <a:endParaRPr lang="en-US" altLang="ko-KR" b="1"/>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22173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4. </a:t>
            </a:r>
            <a:r>
              <a:rPr lang="ko-KR" altLang="en-US"/>
              <a:t>선수</a:t>
            </a:r>
            <a:r>
              <a:rPr lang="en-US" altLang="ko-KR"/>
              <a:t>(</a:t>
            </a:r>
            <a:r>
              <a:rPr lang="ko-KR" altLang="en-US"/>
              <a:t>솔랭 훈련</a:t>
            </a:r>
            <a:r>
              <a:rPr lang="en-US" altLang="ko-KR"/>
              <a:t>, </a:t>
            </a:r>
            <a:r>
              <a:rPr lang="ko-KR" altLang="en-US"/>
              <a:t>랭크 포인트</a:t>
            </a:r>
            <a:r>
              <a:rPr lang="en-US" altLang="ko-KR"/>
              <a:t>, </a:t>
            </a:r>
            <a:r>
              <a:rPr lang="ko-KR" altLang="en-US"/>
              <a:t>컨디션 조절</a:t>
            </a:r>
            <a:r>
              <a:rPr lang="en-US" altLang="ko-KR"/>
              <a:t>, </a:t>
            </a:r>
            <a:r>
              <a:rPr lang="ko-KR" altLang="en-US"/>
              <a:t>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1581571"/>
            <a:ext cx="11155679" cy="4833294"/>
          </a:xfrm>
          <a:prstGeom prst="rect">
            <a:avLst/>
          </a:prstGeom>
        </p:spPr>
      </p:pic>
      <p:pic>
        <p:nvPicPr>
          <p:cNvPr id="5" name="그림 4"/>
          <p:cNvPicPr>
            <a:picLocks noChangeAspect="1"/>
          </p:cNvPicPr>
          <p:nvPr/>
        </p:nvPicPr>
        <p:blipFill>
          <a:blip r:embed="rId3"/>
          <a:stretch>
            <a:fillRect/>
          </a:stretch>
        </p:blipFill>
        <p:spPr>
          <a:xfrm>
            <a:off x="3515085" y="2290951"/>
            <a:ext cx="590075" cy="1293176"/>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97" y="6145071"/>
            <a:ext cx="580430" cy="278553"/>
          </a:xfrm>
          <a:prstGeom prst="rect">
            <a:avLst/>
          </a:prstGeom>
        </p:spPr>
      </p:pic>
      <p:sp>
        <p:nvSpPr>
          <p:cNvPr id="25" name="평행 사변형 24"/>
          <p:cNvSpPr/>
          <p:nvPr/>
        </p:nvSpPr>
        <p:spPr>
          <a:xfrm>
            <a:off x="1303554" y="331113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669839" y="2895984"/>
            <a:ext cx="759461" cy="730609"/>
            <a:chOff x="2567348" y="1190642"/>
            <a:chExt cx="1115189" cy="1120295"/>
          </a:xfrm>
        </p:grpSpPr>
        <p:sp>
          <p:nvSpPr>
            <p:cNvPr id="27" name="타원 26"/>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28" name="그림 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9" name="TextBox 28"/>
          <p:cNvSpPr txBox="1"/>
          <p:nvPr/>
        </p:nvSpPr>
        <p:spPr>
          <a:xfrm>
            <a:off x="1689776" y="3293468"/>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30" name="그림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3313590"/>
            <a:ext cx="223915" cy="243573"/>
          </a:xfrm>
          <a:prstGeom prst="rect">
            <a:avLst/>
          </a:prstGeom>
        </p:spPr>
      </p:pic>
      <p:sp>
        <p:nvSpPr>
          <p:cNvPr id="31" name="평행 사변형 30"/>
          <p:cNvSpPr/>
          <p:nvPr/>
        </p:nvSpPr>
        <p:spPr>
          <a:xfrm>
            <a:off x="1317723" y="2518908"/>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p:cNvGrpSpPr/>
          <p:nvPr/>
        </p:nvGrpSpPr>
        <p:grpSpPr>
          <a:xfrm>
            <a:off x="684008" y="2103762"/>
            <a:ext cx="759461" cy="730609"/>
            <a:chOff x="2567348" y="1190642"/>
            <a:chExt cx="1115189" cy="1120295"/>
          </a:xfrm>
        </p:grpSpPr>
        <p:sp>
          <p:nvSpPr>
            <p:cNvPr id="33" name="타원 3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34" name="그림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35" name="TextBox 34"/>
          <p:cNvSpPr txBox="1"/>
          <p:nvPr/>
        </p:nvSpPr>
        <p:spPr>
          <a:xfrm>
            <a:off x="1710163" y="2510771"/>
            <a:ext cx="831362"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Gold III</a:t>
            </a:r>
            <a:endParaRPr lang="ko-KR" altLang="en-US" sz="1200">
              <a:solidFill>
                <a:schemeClr val="accent1">
                  <a:lumMod val="75000"/>
                </a:schemeClr>
              </a:solidFill>
              <a:latin typeface="AR CENA" panose="02000000000000000000" pitchFamily="2" charset="0"/>
            </a:endParaRPr>
          </a:p>
        </p:txBody>
      </p:sp>
      <p:sp>
        <p:nvSpPr>
          <p:cNvPr id="37" name="평행 사변형 36"/>
          <p:cNvSpPr/>
          <p:nvPr/>
        </p:nvSpPr>
        <p:spPr>
          <a:xfrm>
            <a:off x="1284504" y="4096137"/>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p:cNvGrpSpPr/>
          <p:nvPr/>
        </p:nvGrpSpPr>
        <p:grpSpPr>
          <a:xfrm>
            <a:off x="669839" y="3680991"/>
            <a:ext cx="759461" cy="730609"/>
            <a:chOff x="2567348" y="1190642"/>
            <a:chExt cx="1115189" cy="1120295"/>
          </a:xfrm>
        </p:grpSpPr>
        <p:sp>
          <p:nvSpPr>
            <p:cNvPr id="39" name="타원 3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0" name="그림 3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1" name="TextBox 40"/>
          <p:cNvSpPr txBox="1"/>
          <p:nvPr/>
        </p:nvSpPr>
        <p:spPr>
          <a:xfrm>
            <a:off x="1645714" y="4088000"/>
            <a:ext cx="862591"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4223" y="4098597"/>
            <a:ext cx="223915" cy="243573"/>
          </a:xfrm>
          <a:prstGeom prst="rect">
            <a:avLst/>
          </a:prstGeom>
        </p:spPr>
      </p:pic>
      <p:sp>
        <p:nvSpPr>
          <p:cNvPr id="43" name="평행 사변형 42"/>
          <p:cNvSpPr/>
          <p:nvPr/>
        </p:nvSpPr>
        <p:spPr>
          <a:xfrm>
            <a:off x="1236879" y="487974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p:cNvGrpSpPr/>
          <p:nvPr/>
        </p:nvGrpSpPr>
        <p:grpSpPr>
          <a:xfrm>
            <a:off x="669839" y="4464594"/>
            <a:ext cx="759461" cy="730609"/>
            <a:chOff x="2567348" y="1190642"/>
            <a:chExt cx="1115189" cy="1120295"/>
          </a:xfrm>
        </p:grpSpPr>
        <p:sp>
          <p:nvSpPr>
            <p:cNvPr id="45" name="타원 44"/>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6" name="그림 4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7" name="TextBox 46"/>
          <p:cNvSpPr txBox="1"/>
          <p:nvPr/>
        </p:nvSpPr>
        <p:spPr>
          <a:xfrm>
            <a:off x="1639727" y="4871603"/>
            <a:ext cx="820953"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8" name="그림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4884309"/>
            <a:ext cx="223915" cy="243573"/>
          </a:xfrm>
          <a:prstGeom prst="rect">
            <a:avLst/>
          </a:prstGeom>
        </p:spPr>
      </p:pic>
      <p:sp>
        <p:nvSpPr>
          <p:cNvPr id="49" name="평행 사변형 48"/>
          <p:cNvSpPr/>
          <p:nvPr/>
        </p:nvSpPr>
        <p:spPr>
          <a:xfrm>
            <a:off x="1284504" y="5663343"/>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669839" y="5248197"/>
            <a:ext cx="759461" cy="730609"/>
            <a:chOff x="2567348" y="1190642"/>
            <a:chExt cx="1115189" cy="1120295"/>
          </a:xfrm>
        </p:grpSpPr>
        <p:sp>
          <p:nvSpPr>
            <p:cNvPr id="51" name="타원 50"/>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2" name="그림 5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3" name="TextBox 52"/>
          <p:cNvSpPr txBox="1"/>
          <p:nvPr/>
        </p:nvSpPr>
        <p:spPr>
          <a:xfrm>
            <a:off x="1670726" y="5655206"/>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1361" y="5655267"/>
            <a:ext cx="223915" cy="243573"/>
          </a:xfrm>
          <a:prstGeom prst="rect">
            <a:avLst/>
          </a:prstGeom>
        </p:spPr>
      </p:pic>
      <p:pic>
        <p:nvPicPr>
          <p:cNvPr id="55" name="그림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2258" y="2497065"/>
            <a:ext cx="237904" cy="258790"/>
          </a:xfrm>
          <a:prstGeom prst="rect">
            <a:avLst/>
          </a:prstGeom>
        </p:spPr>
      </p:pic>
      <p:pic>
        <p:nvPicPr>
          <p:cNvPr id="56" name="그림 55"/>
          <p:cNvPicPr>
            <a:picLocks noChangeAspect="1"/>
          </p:cNvPicPr>
          <p:nvPr/>
        </p:nvPicPr>
        <p:blipFill rotWithShape="1">
          <a:blip r:embed="rId8"/>
          <a:srcRect l="47654" t="29964"/>
          <a:stretch/>
        </p:blipFill>
        <p:spPr>
          <a:xfrm>
            <a:off x="9493722" y="2054929"/>
            <a:ext cx="1683665" cy="1787904"/>
          </a:xfrm>
          <a:prstGeom prst="rect">
            <a:avLst/>
          </a:prstGeom>
        </p:spPr>
      </p:pic>
      <p:cxnSp>
        <p:nvCxnSpPr>
          <p:cNvPr id="82" name="직선 연결선 81"/>
          <p:cNvCxnSpPr/>
          <p:nvPr/>
        </p:nvCxnSpPr>
        <p:spPr>
          <a:xfrm>
            <a:off x="673331" y="1581574"/>
            <a:ext cx="11012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794976" y="1055716"/>
            <a:ext cx="5403846" cy="369332"/>
          </a:xfrm>
          <a:prstGeom prst="rect">
            <a:avLst/>
          </a:prstGeom>
          <a:noFill/>
        </p:spPr>
        <p:txBody>
          <a:bodyPr wrap="square" rtlCol="0">
            <a:spAutoFit/>
          </a:bodyPr>
          <a:lstStyle/>
          <a:p>
            <a:r>
              <a:rPr lang="en-US" altLang="ko-KR"/>
              <a:t>5</a:t>
            </a:r>
            <a:r>
              <a:rPr lang="ko-KR" altLang="en-US"/>
              <a:t>충 일체</a:t>
            </a:r>
          </a:p>
        </p:txBody>
      </p:sp>
      <p:sp>
        <p:nvSpPr>
          <p:cNvPr id="84" name="직사각형 83"/>
          <p:cNvSpPr/>
          <p:nvPr/>
        </p:nvSpPr>
        <p:spPr>
          <a:xfrm>
            <a:off x="10930338" y="1030777"/>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설정</a:t>
            </a:r>
          </a:p>
        </p:txBody>
      </p:sp>
      <p:sp>
        <p:nvSpPr>
          <p:cNvPr id="85" name="직사각형 84"/>
          <p:cNvSpPr/>
          <p:nvPr/>
        </p:nvSpPr>
        <p:spPr>
          <a:xfrm>
            <a:off x="10214926" y="1030776"/>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편지</a:t>
            </a:r>
          </a:p>
        </p:txBody>
      </p:sp>
      <p:sp>
        <p:nvSpPr>
          <p:cNvPr id="86" name="직사각형 85"/>
          <p:cNvSpPr/>
          <p:nvPr/>
        </p:nvSpPr>
        <p:spPr>
          <a:xfrm>
            <a:off x="8636924" y="1041956"/>
            <a:ext cx="1062430" cy="296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4021</a:t>
            </a:r>
            <a:endParaRPr lang="ko-KR" altLang="en-US" sz="1200">
              <a:solidFill>
                <a:schemeClr val="tx1"/>
              </a:solidFill>
            </a:endParaRPr>
          </a:p>
        </p:txBody>
      </p:sp>
      <p:pic>
        <p:nvPicPr>
          <p:cNvPr id="87" name="그림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3424" y="1041955"/>
            <a:ext cx="286262" cy="288007"/>
          </a:xfrm>
          <a:prstGeom prst="rect">
            <a:avLst/>
          </a:prstGeom>
        </p:spPr>
      </p:pic>
      <p:sp>
        <p:nvSpPr>
          <p:cNvPr id="88" name="직사각형 87"/>
          <p:cNvSpPr/>
          <p:nvPr/>
        </p:nvSpPr>
        <p:spPr>
          <a:xfrm>
            <a:off x="9724674" y="1040903"/>
            <a:ext cx="352565" cy="297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 name="십자형 88"/>
          <p:cNvSpPr/>
          <p:nvPr/>
        </p:nvSpPr>
        <p:spPr>
          <a:xfrm>
            <a:off x="9780857" y="1076539"/>
            <a:ext cx="230839" cy="23271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평행 사변형 89"/>
          <p:cNvSpPr/>
          <p:nvPr/>
        </p:nvSpPr>
        <p:spPr>
          <a:xfrm>
            <a:off x="1007566" y="1581574"/>
            <a:ext cx="1903615" cy="3487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그룹 90"/>
          <p:cNvGrpSpPr/>
          <p:nvPr/>
        </p:nvGrpSpPr>
        <p:grpSpPr>
          <a:xfrm>
            <a:off x="530097" y="898042"/>
            <a:ext cx="1115189" cy="1120295"/>
            <a:chOff x="2567348" y="1190642"/>
            <a:chExt cx="1115189" cy="1120295"/>
          </a:xfrm>
        </p:grpSpPr>
        <p:sp>
          <p:nvSpPr>
            <p:cNvPr id="92" name="타원 9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93" name="그림 9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94" name="TextBox 93"/>
          <p:cNvSpPr txBox="1"/>
          <p:nvPr/>
        </p:nvSpPr>
        <p:spPr>
          <a:xfrm>
            <a:off x="1976633" y="1617435"/>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95" name="그림 9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0578" y="1591537"/>
            <a:ext cx="328796" cy="328796"/>
          </a:xfrm>
          <a:prstGeom prst="rect">
            <a:avLst/>
          </a:prstGeom>
        </p:spPr>
      </p:pic>
    </p:spTree>
    <p:extLst>
      <p:ext uri="{BB962C8B-B14F-4D97-AF65-F5344CB8AC3E}">
        <p14:creationId xmlns:p14="http://schemas.microsoft.com/office/powerpoint/2010/main" val="398413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b="1"/>
              <a:t>팀 화면</a:t>
            </a:r>
            <a:endParaRPr lang="en-US" altLang="ko-KR" b="1"/>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20506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5. </a:t>
            </a:r>
            <a:r>
              <a:rPr lang="ko-KR" altLang="en-US"/>
              <a:t>팀</a:t>
            </a:r>
            <a:r>
              <a:rPr lang="en-US" altLang="ko-KR"/>
              <a:t>(</a:t>
            </a:r>
            <a:r>
              <a:rPr lang="ko-KR" altLang="en-US"/>
              <a:t>스크림</a:t>
            </a:r>
            <a:r>
              <a:rPr lang="en-US" altLang="ko-KR"/>
              <a:t>, </a:t>
            </a:r>
            <a:r>
              <a:rPr lang="ko-KR" altLang="en-US"/>
              <a:t>자유랭단판</a:t>
            </a:r>
            <a:r>
              <a:rPr lang="en-US" altLang="ko-KR"/>
              <a:t>, </a:t>
            </a:r>
            <a:r>
              <a:rPr lang="ko-KR" altLang="en-US"/>
              <a:t>자동밴픽</a:t>
            </a:r>
            <a:r>
              <a:rPr lang="en-US" altLang="ko-KR"/>
              <a:t>, </a:t>
            </a:r>
            <a:r>
              <a:rPr lang="ko-KR" altLang="en-US"/>
              <a:t>스킵가능</a:t>
            </a:r>
            <a:r>
              <a:rPr lang="en-US" altLang="ko-KR"/>
              <a:t>, </a:t>
            </a:r>
            <a:r>
              <a:rPr lang="ko-KR" altLang="en-US"/>
              <a:t>전술</a:t>
            </a:r>
            <a:r>
              <a:rPr lang="en-US" altLang="ko-KR"/>
              <a:t>, </a:t>
            </a:r>
            <a:r>
              <a:rPr lang="ko-KR" altLang="en-US"/>
              <a:t>팀워크 현황</a:t>
            </a:r>
            <a:r>
              <a:rPr lang="en-US" altLang="ko-KR"/>
              <a:t>, </a:t>
            </a:r>
            <a:r>
              <a:rPr lang="ko-KR" altLang="en-US"/>
              <a:t>감독이 내리는 명령</a:t>
            </a:r>
            <a:r>
              <a:rPr lang="en-US" altLang="ko-KR"/>
              <a:t>)</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669" y="1259280"/>
            <a:ext cx="8568410" cy="4805848"/>
          </a:xfrm>
          <a:prstGeom prst="rect">
            <a:avLst/>
          </a:prstGeom>
        </p:spPr>
      </p:pic>
    </p:spTree>
    <p:extLst>
      <p:ext uri="{BB962C8B-B14F-4D97-AF65-F5344CB8AC3E}">
        <p14:creationId xmlns:p14="http://schemas.microsoft.com/office/powerpoint/2010/main" val="3139660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b="1"/>
              <a:t>리그 화면</a:t>
            </a:r>
            <a:endParaRPr lang="en-US" altLang="ko-KR" b="1"/>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66979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b="1"/>
              <a:t>시작화면</a:t>
            </a:r>
            <a:endParaRPr lang="en-US" altLang="ko-KR" b="1"/>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163916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6-1. </a:t>
            </a:r>
            <a:r>
              <a:rPr lang="ko-KR" altLang="en-US"/>
              <a:t>리그</a:t>
            </a:r>
            <a:r>
              <a:rPr lang="en-US" altLang="ko-KR"/>
              <a:t>(</a:t>
            </a:r>
            <a:r>
              <a:rPr lang="ko-KR" altLang="en-US"/>
              <a:t>리그 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rotWithShape="1">
          <a:blip r:embed="rId2"/>
          <a:srcRect t="24578"/>
          <a:stretch/>
        </p:blipFill>
        <p:spPr>
          <a:xfrm>
            <a:off x="1781175" y="1339664"/>
            <a:ext cx="5451079" cy="3659001"/>
          </a:xfrm>
          <a:prstGeom prst="rect">
            <a:avLst/>
          </a:prstGeom>
        </p:spPr>
      </p:pic>
      <p:pic>
        <p:nvPicPr>
          <p:cNvPr id="6" name="그림 5"/>
          <p:cNvPicPr>
            <a:picLocks noChangeAspect="1"/>
          </p:cNvPicPr>
          <p:nvPr/>
        </p:nvPicPr>
        <p:blipFill rotWithShape="1">
          <a:blip r:embed="rId3"/>
          <a:srcRect l="-1094" t="1135" r="1094" b="1"/>
          <a:stretch/>
        </p:blipFill>
        <p:spPr>
          <a:xfrm>
            <a:off x="7025605" y="1339665"/>
            <a:ext cx="4643546" cy="4461059"/>
          </a:xfrm>
          <a:prstGeom prst="rect">
            <a:avLst/>
          </a:prstGeom>
        </p:spPr>
      </p:pic>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
        <p:nvSpPr>
          <p:cNvPr id="2" name="직사각형 1"/>
          <p:cNvSpPr/>
          <p:nvPr/>
        </p:nvSpPr>
        <p:spPr>
          <a:xfrm>
            <a:off x="513471" y="1339665"/>
            <a:ext cx="1267704" cy="3531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Information</a:t>
            </a:r>
          </a:p>
          <a:p>
            <a:endParaRPr lang="en-US" altLang="ko-KR" sz="1200"/>
          </a:p>
          <a:p>
            <a:r>
              <a:rPr lang="ko-KR" altLang="en-US" sz="1200"/>
              <a:t>리그 </a:t>
            </a:r>
            <a:r>
              <a:rPr lang="en-US" altLang="ko-KR" sz="1200"/>
              <a:t>: LCK</a:t>
            </a:r>
          </a:p>
          <a:p>
            <a:r>
              <a:rPr lang="ko-KR" altLang="en-US" sz="1200"/>
              <a:t>팀명 </a:t>
            </a:r>
            <a:r>
              <a:rPr lang="en-US" altLang="ko-KR" sz="1200"/>
              <a:t>: 5</a:t>
            </a:r>
            <a:r>
              <a:rPr lang="ko-KR" altLang="en-US" sz="1200"/>
              <a:t>충일체</a:t>
            </a:r>
            <a:endParaRPr lang="en-US" altLang="ko-KR" sz="1200"/>
          </a:p>
          <a:p>
            <a:r>
              <a:rPr lang="ko-KR" altLang="en-US" sz="1200"/>
              <a:t>티어</a:t>
            </a:r>
            <a:r>
              <a:rPr lang="en-US" altLang="ko-KR" sz="1200"/>
              <a:t> : </a:t>
            </a:r>
            <a:r>
              <a:rPr lang="ko-KR" altLang="en-US" sz="1200"/>
              <a:t>다</a:t>
            </a:r>
            <a:r>
              <a:rPr lang="en-US" altLang="ko-KR" sz="1200"/>
              <a:t>4</a:t>
            </a:r>
          </a:p>
          <a:p>
            <a:r>
              <a:rPr lang="ko-KR" altLang="en-US" sz="1200"/>
              <a:t>리그 진행 </a:t>
            </a:r>
            <a:r>
              <a:rPr lang="en-US" altLang="ko-KR" sz="1200"/>
              <a:t>: 24/38 </a:t>
            </a:r>
            <a:r>
              <a:rPr lang="ko-KR" altLang="en-US" sz="1200"/>
              <a:t>경기</a:t>
            </a:r>
            <a:endParaRPr lang="en-US" altLang="ko-KR" sz="1200"/>
          </a:p>
          <a:p>
            <a:endParaRPr lang="en-US" altLang="ko-KR" sz="1200"/>
          </a:p>
        </p:txBody>
      </p:sp>
      <p:sp>
        <p:nvSpPr>
          <p:cNvPr id="9" name="직사각형 8"/>
          <p:cNvSpPr/>
          <p:nvPr/>
        </p:nvSpPr>
        <p:spPr>
          <a:xfrm>
            <a:off x="7943150" y="5800724"/>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다음 경기</a:t>
            </a:r>
            <a:endParaRPr lang="en-US" altLang="ko-KR" sz="1200"/>
          </a:p>
        </p:txBody>
      </p:sp>
      <p:sp>
        <p:nvSpPr>
          <p:cNvPr id="10" name="직사각형 9"/>
          <p:cNvSpPr/>
          <p:nvPr/>
        </p:nvSpPr>
        <p:spPr>
          <a:xfrm>
            <a:off x="5657850" y="5800724"/>
            <a:ext cx="2134626"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리그 기록실</a:t>
            </a:r>
            <a:endParaRPr lang="en-US" altLang="ko-KR" sz="1200"/>
          </a:p>
        </p:txBody>
      </p:sp>
    </p:spTree>
    <p:extLst>
      <p:ext uri="{BB962C8B-B14F-4D97-AF65-F5344CB8AC3E}">
        <p14:creationId xmlns:p14="http://schemas.microsoft.com/office/powerpoint/2010/main" val="2007484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6-1. </a:t>
            </a:r>
            <a:r>
              <a:rPr lang="ko-KR" altLang="en-US"/>
              <a:t>리그</a:t>
            </a:r>
            <a:r>
              <a:rPr lang="en-US" altLang="ko-KR"/>
              <a:t>(</a:t>
            </a:r>
            <a:r>
              <a:rPr lang="ko-KR" altLang="en-US"/>
              <a:t>리그 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pic>
        <p:nvPicPr>
          <p:cNvPr id="19" name="그림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6343"/>
          </a:xfrm>
          <a:prstGeom prst="rect">
            <a:avLst/>
          </a:prstGeom>
        </p:spPr>
      </p:pic>
      <p:pic>
        <p:nvPicPr>
          <p:cNvPr id="21" name="그림 20"/>
          <p:cNvPicPr>
            <a:picLocks/>
          </p:cNvPicPr>
          <p:nvPr/>
        </p:nvPicPr>
        <p:blipFill>
          <a:blip r:embed="rId3">
            <a:extLst>
              <a:ext uri="{28A0092B-C50C-407E-A947-70E740481C1C}">
                <a14:useLocalDpi xmlns:a14="http://schemas.microsoft.com/office/drawing/2010/main" val="0"/>
              </a:ext>
            </a:extLst>
          </a:blip>
          <a:stretch>
            <a:fillRect/>
          </a:stretch>
        </p:blipFill>
        <p:spPr>
          <a:xfrm>
            <a:off x="862606" y="5669930"/>
            <a:ext cx="1627200" cy="579600"/>
          </a:xfrm>
          <a:prstGeom prst="rect">
            <a:avLst/>
          </a:prstGeom>
        </p:spPr>
      </p:pic>
      <p:sp>
        <p:nvSpPr>
          <p:cNvPr id="22" name="TextBox 21"/>
          <p:cNvSpPr txBox="1"/>
          <p:nvPr/>
        </p:nvSpPr>
        <p:spPr>
          <a:xfrm>
            <a:off x="862606" y="5775064"/>
            <a:ext cx="1625145" cy="369332"/>
          </a:xfrm>
          <a:prstGeom prst="rect">
            <a:avLst/>
          </a:prstGeom>
          <a:noFill/>
        </p:spPr>
        <p:txBody>
          <a:bodyPr wrap="square" rtlCol="0">
            <a:spAutoFit/>
          </a:bodyPr>
          <a:lstStyle/>
          <a:p>
            <a:pPr algn="ctr"/>
            <a:r>
              <a:rPr lang="ko-KR" altLang="en-US" b="1" smtClean="0">
                <a:solidFill>
                  <a:srgbClr val="045B39"/>
                </a:solidFill>
                <a:latin typeface="Alata" panose="00000500000000000000" pitchFamily="2" charset="0"/>
              </a:rPr>
              <a:t>리그 기록실</a:t>
            </a:r>
            <a:endParaRPr lang="ko-KR" altLang="en-US" b="1">
              <a:solidFill>
                <a:srgbClr val="045B39"/>
              </a:solidFill>
              <a:latin typeface="Alata" panose="00000500000000000000" pitchFamily="2" charset="0"/>
            </a:endParaRPr>
          </a:p>
        </p:txBody>
      </p:sp>
      <p:pic>
        <p:nvPicPr>
          <p:cNvPr id="23" name="그림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739" y="5669930"/>
            <a:ext cx="1627200" cy="590014"/>
          </a:xfrm>
          <a:prstGeom prst="rect">
            <a:avLst/>
          </a:prstGeom>
        </p:spPr>
      </p:pic>
      <p:sp>
        <p:nvSpPr>
          <p:cNvPr id="24" name="TextBox 23"/>
          <p:cNvSpPr txBox="1"/>
          <p:nvPr/>
        </p:nvSpPr>
        <p:spPr>
          <a:xfrm>
            <a:off x="9608739" y="5785478"/>
            <a:ext cx="1625145" cy="369332"/>
          </a:xfrm>
          <a:prstGeom prst="rect">
            <a:avLst/>
          </a:prstGeom>
          <a:noFill/>
        </p:spPr>
        <p:txBody>
          <a:bodyPr wrap="square" rtlCol="0">
            <a:spAutoFit/>
          </a:bodyPr>
          <a:lstStyle/>
          <a:p>
            <a:pPr algn="ctr"/>
            <a:r>
              <a:rPr lang="ko-KR" altLang="en-US" b="1" smtClean="0">
                <a:solidFill>
                  <a:schemeClr val="accent2">
                    <a:lumMod val="50000"/>
                  </a:schemeClr>
                </a:solidFill>
                <a:latin typeface="Alata" panose="00000500000000000000" pitchFamily="2" charset="0"/>
              </a:rPr>
              <a:t>다음 경기</a:t>
            </a:r>
            <a:endParaRPr lang="ko-KR" altLang="en-US" b="1">
              <a:solidFill>
                <a:schemeClr val="accent2">
                  <a:lumMod val="50000"/>
                </a:schemeClr>
              </a:solidFill>
              <a:latin typeface="Alata" panose="00000500000000000000" pitchFamily="2" charset="0"/>
            </a:endParaRPr>
          </a:p>
        </p:txBody>
      </p:sp>
      <p:pic>
        <p:nvPicPr>
          <p:cNvPr id="28" name="그림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9" name="그림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30" name="TextBox 29"/>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League</a:t>
            </a:r>
            <a:endParaRPr lang="ko-KR" altLang="en-US" sz="2600">
              <a:solidFill>
                <a:schemeClr val="bg1"/>
              </a:solidFill>
              <a:latin typeface="Alata" panose="00000500000000000000" pitchFamily="2" charset="0"/>
            </a:endParaRPr>
          </a:p>
        </p:txBody>
      </p:sp>
      <p:pic>
        <p:nvPicPr>
          <p:cNvPr id="31" name="그림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28642" y="2751447"/>
            <a:ext cx="3839007" cy="1593779"/>
          </a:xfrm>
          <a:prstGeom prst="rect">
            <a:avLst/>
          </a:prstGeom>
          <a:effectLst>
            <a:glow rad="25400">
              <a:schemeClr val="tx1"/>
            </a:glow>
          </a:effectLst>
        </p:spPr>
      </p:pic>
      <p:sp>
        <p:nvSpPr>
          <p:cNvPr id="32" name="직사각형 31"/>
          <p:cNvSpPr/>
          <p:nvPr/>
        </p:nvSpPr>
        <p:spPr>
          <a:xfrm>
            <a:off x="950175" y="1863629"/>
            <a:ext cx="1537577" cy="2062103"/>
          </a:xfrm>
          <a:prstGeom prst="rect">
            <a:avLst/>
          </a:prstGeom>
        </p:spPr>
        <p:txBody>
          <a:bodyPr wrap="square">
            <a:spAutoFit/>
          </a:bodyPr>
          <a:lstStyle/>
          <a:p>
            <a:r>
              <a:rPr lang="en-US" altLang="ko-KR" sz="1600">
                <a:solidFill>
                  <a:schemeClr val="bg1"/>
                </a:solidFill>
              </a:rPr>
              <a:t>Information</a:t>
            </a:r>
          </a:p>
          <a:p>
            <a:endParaRPr lang="en-US" altLang="ko-KR" sz="1600">
              <a:solidFill>
                <a:schemeClr val="bg1"/>
              </a:solidFill>
            </a:endParaRPr>
          </a:p>
          <a:p>
            <a:r>
              <a:rPr lang="ko-KR" altLang="en-US" sz="1600">
                <a:solidFill>
                  <a:schemeClr val="bg1"/>
                </a:solidFill>
              </a:rPr>
              <a:t>리그 </a:t>
            </a:r>
            <a:r>
              <a:rPr lang="en-US" altLang="ko-KR" sz="1600">
                <a:solidFill>
                  <a:schemeClr val="bg1"/>
                </a:solidFill>
              </a:rPr>
              <a:t>: LCK</a:t>
            </a:r>
          </a:p>
          <a:p>
            <a:r>
              <a:rPr lang="ko-KR" altLang="en-US" sz="1600">
                <a:solidFill>
                  <a:schemeClr val="bg1"/>
                </a:solidFill>
              </a:rPr>
              <a:t>팀명 </a:t>
            </a:r>
            <a:r>
              <a:rPr lang="en-US" altLang="ko-KR" sz="1600">
                <a:solidFill>
                  <a:schemeClr val="bg1"/>
                </a:solidFill>
              </a:rPr>
              <a:t>: 5</a:t>
            </a:r>
            <a:r>
              <a:rPr lang="ko-KR" altLang="en-US" sz="1600">
                <a:solidFill>
                  <a:schemeClr val="bg1"/>
                </a:solidFill>
              </a:rPr>
              <a:t>충일체</a:t>
            </a:r>
            <a:endParaRPr lang="en-US" altLang="ko-KR" sz="1600">
              <a:solidFill>
                <a:schemeClr val="bg1"/>
              </a:solidFill>
            </a:endParaRPr>
          </a:p>
          <a:p>
            <a:r>
              <a:rPr lang="ko-KR" altLang="en-US" sz="1600">
                <a:solidFill>
                  <a:schemeClr val="bg1"/>
                </a:solidFill>
              </a:rPr>
              <a:t>티어</a:t>
            </a:r>
            <a:r>
              <a:rPr lang="en-US" altLang="ko-KR" sz="1600">
                <a:solidFill>
                  <a:schemeClr val="bg1"/>
                </a:solidFill>
              </a:rPr>
              <a:t> : </a:t>
            </a:r>
            <a:r>
              <a:rPr lang="ko-KR" altLang="en-US" sz="1600">
                <a:solidFill>
                  <a:schemeClr val="bg1"/>
                </a:solidFill>
              </a:rPr>
              <a:t>다</a:t>
            </a:r>
            <a:r>
              <a:rPr lang="en-US" altLang="ko-KR" sz="1600">
                <a:solidFill>
                  <a:schemeClr val="bg1"/>
                </a:solidFill>
              </a:rPr>
              <a:t>4</a:t>
            </a:r>
          </a:p>
          <a:p>
            <a:r>
              <a:rPr lang="ko-KR" altLang="en-US" sz="1600">
                <a:solidFill>
                  <a:schemeClr val="bg1"/>
                </a:solidFill>
              </a:rPr>
              <a:t>리그 진행 </a:t>
            </a:r>
            <a:r>
              <a:rPr lang="en-US" altLang="ko-KR" sz="1600">
                <a:solidFill>
                  <a:schemeClr val="bg1"/>
                </a:solidFill>
              </a:rPr>
              <a:t>: </a:t>
            </a:r>
            <a:endParaRPr lang="en-US" altLang="ko-KR" sz="1600" smtClean="0">
              <a:solidFill>
                <a:schemeClr val="bg1"/>
              </a:solidFill>
            </a:endParaRPr>
          </a:p>
          <a:p>
            <a:r>
              <a:rPr lang="en-US" altLang="ko-KR" sz="1600" smtClean="0">
                <a:solidFill>
                  <a:schemeClr val="bg1"/>
                </a:solidFill>
              </a:rPr>
              <a:t>24/38 </a:t>
            </a:r>
            <a:r>
              <a:rPr lang="ko-KR" altLang="en-US" sz="1600">
                <a:solidFill>
                  <a:schemeClr val="bg1"/>
                </a:solidFill>
              </a:rPr>
              <a:t>경기</a:t>
            </a:r>
            <a:endParaRPr lang="en-US" altLang="ko-KR" sz="1600">
              <a:solidFill>
                <a:schemeClr val="bg1"/>
              </a:solidFill>
            </a:endParaRPr>
          </a:p>
          <a:p>
            <a:endParaRPr lang="en-US" altLang="ko-KR" sz="1600">
              <a:solidFill>
                <a:schemeClr val="bg1"/>
              </a:solidFill>
            </a:endParaRPr>
          </a:p>
        </p:txBody>
      </p:sp>
    </p:spTree>
    <p:extLst>
      <p:ext uri="{BB962C8B-B14F-4D97-AF65-F5344CB8AC3E}">
        <p14:creationId xmlns:p14="http://schemas.microsoft.com/office/powerpoint/2010/main" val="2449897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6-2. </a:t>
            </a:r>
            <a:r>
              <a:rPr lang="ko-KR" altLang="en-US"/>
              <a:t>리그</a:t>
            </a:r>
            <a:r>
              <a:rPr lang="en-US" altLang="ko-KR"/>
              <a:t>(</a:t>
            </a:r>
            <a:r>
              <a:rPr lang="ko-KR" altLang="en-US"/>
              <a:t>포스트 시즌</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rotWithShape="1">
          <a:blip r:embed="rId2"/>
          <a:srcRect l="-1094" t="1135" r="1094" b="1"/>
          <a:stretch/>
        </p:blipFill>
        <p:spPr>
          <a:xfrm>
            <a:off x="7025605" y="1339665"/>
            <a:ext cx="4643546" cy="4461059"/>
          </a:xfrm>
          <a:prstGeom prst="rect">
            <a:avLst/>
          </a:prstGeom>
        </p:spPr>
      </p:pic>
      <p:pic>
        <p:nvPicPr>
          <p:cNvPr id="9" name="내용 개체 틀 3"/>
          <p:cNvPicPr>
            <a:picLocks noChangeAspect="1"/>
          </p:cNvPicPr>
          <p:nvPr/>
        </p:nvPicPr>
        <p:blipFill>
          <a:blip r:embed="rId3"/>
          <a:stretch>
            <a:fillRect/>
          </a:stretch>
        </p:blipFill>
        <p:spPr>
          <a:xfrm>
            <a:off x="1781175" y="1339664"/>
            <a:ext cx="5347755" cy="3531611"/>
          </a:xfrm>
          <a:prstGeom prst="rect">
            <a:avLst/>
          </a:prstGeom>
        </p:spPr>
      </p:pic>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
        <p:nvSpPr>
          <p:cNvPr id="11" name="직사각형 10"/>
          <p:cNvSpPr/>
          <p:nvPr/>
        </p:nvSpPr>
        <p:spPr>
          <a:xfrm>
            <a:off x="513471" y="1339665"/>
            <a:ext cx="1267704" cy="3531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Information</a:t>
            </a:r>
          </a:p>
          <a:p>
            <a:endParaRPr lang="en-US" altLang="ko-KR" sz="1200"/>
          </a:p>
          <a:p>
            <a:r>
              <a:rPr lang="ko-KR" altLang="en-US" sz="1200"/>
              <a:t>리그 </a:t>
            </a:r>
            <a:r>
              <a:rPr lang="en-US" altLang="ko-KR" sz="1200"/>
              <a:t>: LCK</a:t>
            </a:r>
          </a:p>
          <a:p>
            <a:r>
              <a:rPr lang="ko-KR" altLang="en-US" sz="1200"/>
              <a:t>팀명 </a:t>
            </a:r>
            <a:r>
              <a:rPr lang="en-US" altLang="ko-KR" sz="1200"/>
              <a:t>: 5</a:t>
            </a:r>
            <a:r>
              <a:rPr lang="ko-KR" altLang="en-US" sz="1200"/>
              <a:t>충일체</a:t>
            </a:r>
            <a:endParaRPr lang="en-US" altLang="ko-KR" sz="1200"/>
          </a:p>
          <a:p>
            <a:r>
              <a:rPr lang="ko-KR" altLang="en-US" sz="1200"/>
              <a:t>티어</a:t>
            </a:r>
            <a:r>
              <a:rPr lang="en-US" altLang="ko-KR" sz="1200"/>
              <a:t> : </a:t>
            </a:r>
            <a:r>
              <a:rPr lang="ko-KR" altLang="en-US" sz="1200"/>
              <a:t>다</a:t>
            </a:r>
            <a:r>
              <a:rPr lang="en-US" altLang="ko-KR" sz="1200"/>
              <a:t>4</a:t>
            </a:r>
          </a:p>
          <a:p>
            <a:r>
              <a:rPr lang="ko-KR" altLang="en-US" sz="1200"/>
              <a:t>리그 진행 </a:t>
            </a:r>
            <a:r>
              <a:rPr lang="en-US" altLang="ko-KR" sz="1200"/>
              <a:t>: 24/38 </a:t>
            </a:r>
            <a:r>
              <a:rPr lang="ko-KR" altLang="en-US" sz="1200"/>
              <a:t>경기</a:t>
            </a:r>
            <a:endParaRPr lang="en-US" altLang="ko-KR" sz="1200"/>
          </a:p>
          <a:p>
            <a:endParaRPr lang="en-US" altLang="ko-KR" sz="1200"/>
          </a:p>
        </p:txBody>
      </p:sp>
      <p:sp>
        <p:nvSpPr>
          <p:cNvPr id="12" name="직사각형 11"/>
          <p:cNvSpPr/>
          <p:nvPr/>
        </p:nvSpPr>
        <p:spPr>
          <a:xfrm>
            <a:off x="7943150" y="5800724"/>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다음 경기</a:t>
            </a:r>
            <a:endParaRPr lang="en-US" altLang="ko-KR" sz="1200"/>
          </a:p>
        </p:txBody>
      </p:sp>
      <p:sp>
        <p:nvSpPr>
          <p:cNvPr id="13" name="직사각형 12"/>
          <p:cNvSpPr/>
          <p:nvPr/>
        </p:nvSpPr>
        <p:spPr>
          <a:xfrm>
            <a:off x="5657850" y="5800724"/>
            <a:ext cx="2134626"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리그 기록실</a:t>
            </a:r>
            <a:endParaRPr lang="en-US" altLang="ko-KR" sz="1200"/>
          </a:p>
        </p:txBody>
      </p:sp>
    </p:spTree>
    <p:extLst>
      <p:ext uri="{BB962C8B-B14F-4D97-AF65-F5344CB8AC3E}">
        <p14:creationId xmlns:p14="http://schemas.microsoft.com/office/powerpoint/2010/main" val="3383819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6-3. </a:t>
            </a:r>
            <a:r>
              <a:rPr lang="ko-KR" altLang="en-US"/>
              <a:t>리그</a:t>
            </a:r>
            <a:r>
              <a:rPr lang="en-US" altLang="ko-KR"/>
              <a:t>(</a:t>
            </a:r>
            <a:r>
              <a:rPr lang="ko-KR" altLang="en-US"/>
              <a:t>리그 기록실</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Tree>
    <p:extLst>
      <p:ext uri="{BB962C8B-B14F-4D97-AF65-F5344CB8AC3E}">
        <p14:creationId xmlns:p14="http://schemas.microsoft.com/office/powerpoint/2010/main" val="1034541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6-4. </a:t>
            </a:r>
            <a:r>
              <a:rPr lang="ko-KR" altLang="en-US"/>
              <a:t>리그</a:t>
            </a:r>
            <a:r>
              <a:rPr lang="en-US" altLang="ko-KR"/>
              <a:t>(</a:t>
            </a:r>
            <a:r>
              <a:rPr lang="ko-KR" altLang="en-US"/>
              <a:t>리그 매치</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pic>
        <p:nvPicPr>
          <p:cNvPr id="5" name="그림 4"/>
          <p:cNvPicPr>
            <a:picLocks noChangeAspect="1"/>
          </p:cNvPicPr>
          <p:nvPr/>
        </p:nvPicPr>
        <p:blipFill>
          <a:blip r:embed="rId2"/>
          <a:stretch>
            <a:fillRect/>
          </a:stretch>
        </p:blipFill>
        <p:spPr>
          <a:xfrm>
            <a:off x="2619374" y="854963"/>
            <a:ext cx="7564153" cy="4690836"/>
          </a:xfrm>
          <a:prstGeom prst="rect">
            <a:avLst/>
          </a:prstGeom>
        </p:spPr>
      </p:pic>
      <p:sp>
        <p:nvSpPr>
          <p:cNvPr id="6" name="직사각형 5"/>
          <p:cNvSpPr/>
          <p:nvPr/>
        </p:nvSpPr>
        <p:spPr>
          <a:xfrm>
            <a:off x="4538449" y="5673189"/>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경기 시작</a:t>
            </a:r>
            <a:endParaRPr lang="en-US" altLang="ko-KR" sz="1200"/>
          </a:p>
        </p:txBody>
      </p:sp>
    </p:spTree>
    <p:extLst>
      <p:ext uri="{BB962C8B-B14F-4D97-AF65-F5344CB8AC3E}">
        <p14:creationId xmlns:p14="http://schemas.microsoft.com/office/powerpoint/2010/main" val="243205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b="1"/>
              <a:t>게임 화면</a:t>
            </a:r>
            <a:endParaRPr lang="en-US" altLang="ko-KR" b="1"/>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988323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7-1. </a:t>
            </a:r>
            <a:r>
              <a:rPr lang="ko-KR" altLang="en-US"/>
              <a:t>게임 </a:t>
            </a:r>
            <a:r>
              <a:rPr lang="en-US" altLang="ko-KR"/>
              <a:t>(</a:t>
            </a:r>
            <a:r>
              <a:rPr lang="ko-KR" altLang="en-US"/>
              <a:t>밴픽</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2"/>
          </a:xfrm>
          <a:prstGeom prst="rect">
            <a:avLst/>
          </a:prstGeom>
        </p:spPr>
      </p:pic>
    </p:spTree>
    <p:extLst>
      <p:ext uri="{BB962C8B-B14F-4D97-AF65-F5344CB8AC3E}">
        <p14:creationId xmlns:p14="http://schemas.microsoft.com/office/powerpoint/2010/main" val="105503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7-2. </a:t>
            </a:r>
            <a:r>
              <a:rPr lang="ko-KR" altLang="en-US"/>
              <a:t>게임 </a:t>
            </a:r>
            <a:r>
              <a:rPr lang="en-US" altLang="ko-KR"/>
              <a:t>(</a:t>
            </a:r>
            <a:r>
              <a:rPr lang="ko-KR" altLang="en-US"/>
              <a:t>전술 설정</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stretch>
            <a:fillRect/>
          </a:stretch>
        </p:blipFill>
        <p:spPr>
          <a:xfrm>
            <a:off x="1761209" y="964751"/>
            <a:ext cx="8506741" cy="4173118"/>
          </a:xfrm>
          <a:prstGeom prst="rect">
            <a:avLst/>
          </a:prstGeom>
        </p:spPr>
      </p:pic>
      <p:sp>
        <p:nvSpPr>
          <p:cNvPr id="6" name="직사각형 5"/>
          <p:cNvSpPr/>
          <p:nvPr/>
        </p:nvSpPr>
        <p:spPr>
          <a:xfrm>
            <a:off x="1761209" y="5272249"/>
            <a:ext cx="4767018"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플레이 스타일 </a:t>
            </a:r>
            <a:r>
              <a:rPr lang="en-US" altLang="ko-KR"/>
              <a:t>: </a:t>
            </a:r>
            <a:r>
              <a:rPr lang="ko-KR" altLang="en-US"/>
              <a:t>한타</a:t>
            </a:r>
            <a:r>
              <a:rPr lang="en-US" altLang="ko-KR"/>
              <a:t>/</a:t>
            </a:r>
            <a:r>
              <a:rPr lang="ko-KR" altLang="en-US"/>
              <a:t>라인전</a:t>
            </a:r>
            <a:r>
              <a:rPr lang="en-US" altLang="ko-KR"/>
              <a:t>/</a:t>
            </a:r>
            <a:r>
              <a:rPr lang="ko-KR" altLang="en-US"/>
              <a:t>올인</a:t>
            </a:r>
            <a:endParaRPr lang="ko-KR" altLang="en-US" dirty="0"/>
          </a:p>
        </p:txBody>
      </p:sp>
      <p:sp>
        <p:nvSpPr>
          <p:cNvPr id="9" name="직사각형 8"/>
          <p:cNvSpPr/>
          <p:nvPr/>
        </p:nvSpPr>
        <p:spPr>
          <a:xfrm>
            <a:off x="8985250" y="5297170"/>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게임 시작</a:t>
            </a:r>
          </a:p>
        </p:txBody>
      </p:sp>
      <p:sp>
        <p:nvSpPr>
          <p:cNvPr id="10" name="직사각형 9"/>
          <p:cNvSpPr/>
          <p:nvPr/>
        </p:nvSpPr>
        <p:spPr>
          <a:xfrm>
            <a:off x="1761209" y="5834356"/>
            <a:ext cx="230547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메인 오더 </a:t>
            </a:r>
            <a:r>
              <a:rPr lang="en-US" altLang="ko-KR"/>
              <a:t>: </a:t>
            </a:r>
            <a:r>
              <a:rPr lang="ko-KR" altLang="en-US"/>
              <a:t>정글</a:t>
            </a:r>
            <a:endParaRPr lang="ko-KR" altLang="en-US" dirty="0"/>
          </a:p>
        </p:txBody>
      </p:sp>
      <p:sp>
        <p:nvSpPr>
          <p:cNvPr id="12" name="직사각형 11"/>
          <p:cNvSpPr/>
          <p:nvPr/>
        </p:nvSpPr>
        <p:spPr>
          <a:xfrm>
            <a:off x="4181475" y="5832320"/>
            <a:ext cx="2346751"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서브 오더 </a:t>
            </a:r>
            <a:r>
              <a:rPr lang="en-US" altLang="ko-KR"/>
              <a:t>: </a:t>
            </a:r>
            <a:r>
              <a:rPr lang="ko-KR" altLang="en-US"/>
              <a:t>서폿</a:t>
            </a:r>
            <a:endParaRPr lang="ko-KR" altLang="en-US" dirty="0"/>
          </a:p>
        </p:txBody>
      </p:sp>
    </p:spTree>
    <p:extLst>
      <p:ext uri="{BB962C8B-B14F-4D97-AF65-F5344CB8AC3E}">
        <p14:creationId xmlns:p14="http://schemas.microsoft.com/office/powerpoint/2010/main" val="4103774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a:t>
            </a:r>
            <a:r>
              <a:rPr lang="en-US" altLang="ko-KR"/>
              <a:t>)</a:t>
            </a:r>
          </a:p>
        </p:txBody>
      </p:sp>
      <p:sp>
        <p:nvSpPr>
          <p:cNvPr id="5" name="직사각형 4"/>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stretch>
            <a:fillRect/>
          </a:stretch>
        </p:blipFill>
        <p:spPr>
          <a:xfrm>
            <a:off x="513471" y="872195"/>
            <a:ext cx="11155680" cy="910840"/>
          </a:xfrm>
          <a:prstGeom prst="rect">
            <a:avLst/>
          </a:prstGeom>
        </p:spPr>
      </p:pic>
      <p:pic>
        <p:nvPicPr>
          <p:cNvPr id="14" name="그림 13"/>
          <p:cNvPicPr>
            <a:picLocks noChangeAspect="1"/>
          </p:cNvPicPr>
          <p:nvPr/>
        </p:nvPicPr>
        <p:blipFill>
          <a:blip r:embed="rId3"/>
          <a:stretch>
            <a:fillRect/>
          </a:stretch>
        </p:blipFill>
        <p:spPr>
          <a:xfrm>
            <a:off x="513471" y="1783035"/>
            <a:ext cx="11155680" cy="4631831"/>
          </a:xfrm>
          <a:prstGeom prst="rect">
            <a:avLst/>
          </a:prstGeom>
        </p:spPr>
      </p:pic>
      <p:pic>
        <p:nvPicPr>
          <p:cNvPr id="21" name="내용 개체 틀 8"/>
          <p:cNvPicPr>
            <a:picLocks noChangeAspect="1"/>
          </p:cNvPicPr>
          <p:nvPr/>
        </p:nvPicPr>
        <p:blipFill>
          <a:blip r:embed="rId4"/>
          <a:stretch>
            <a:fillRect/>
          </a:stretch>
        </p:blipFill>
        <p:spPr>
          <a:xfrm>
            <a:off x="2177037" y="2072624"/>
            <a:ext cx="2527300" cy="1001465"/>
          </a:xfrm>
          <a:prstGeom prst="rect">
            <a:avLst/>
          </a:prstGeom>
        </p:spPr>
      </p:pic>
      <p:sp>
        <p:nvSpPr>
          <p:cNvPr id="23" name="직사각형 22"/>
          <p:cNvSpPr/>
          <p:nvPr/>
        </p:nvSpPr>
        <p:spPr>
          <a:xfrm>
            <a:off x="590550" y="1400175"/>
            <a:ext cx="600075"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X2</a:t>
            </a:r>
            <a:endParaRPr lang="ko-KR" altLang="en-US"/>
          </a:p>
        </p:txBody>
      </p:sp>
      <p:sp>
        <p:nvSpPr>
          <p:cNvPr id="24" name="직사각형 23"/>
          <p:cNvSpPr/>
          <p:nvPr/>
        </p:nvSpPr>
        <p:spPr>
          <a:xfrm>
            <a:off x="1248654" y="1400175"/>
            <a:ext cx="751596"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서렌</a:t>
            </a:r>
          </a:p>
        </p:txBody>
      </p:sp>
      <p:cxnSp>
        <p:nvCxnSpPr>
          <p:cNvPr id="27" name="직선 화살표 연결선 26"/>
          <p:cNvCxnSpPr/>
          <p:nvPr/>
        </p:nvCxnSpPr>
        <p:spPr>
          <a:xfrm flipH="1" flipV="1">
            <a:off x="3533775" y="6168465"/>
            <a:ext cx="3749" cy="382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05174" y="6451767"/>
            <a:ext cx="3781425" cy="369332"/>
          </a:xfrm>
          <a:prstGeom prst="rect">
            <a:avLst/>
          </a:prstGeom>
          <a:noFill/>
        </p:spPr>
        <p:txBody>
          <a:bodyPr wrap="square" rtlCol="0">
            <a:spAutoFit/>
          </a:bodyPr>
          <a:lstStyle/>
          <a:p>
            <a:r>
              <a:rPr lang="ko-KR" altLang="en-US"/>
              <a:t>그냥 롤챔스처럼 가끔 정보 나옴</a:t>
            </a:r>
          </a:p>
        </p:txBody>
      </p:sp>
      <p:pic>
        <p:nvPicPr>
          <p:cNvPr id="15" name="그림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1783035"/>
            <a:ext cx="5428720" cy="4631832"/>
          </a:xfrm>
          <a:prstGeom prst="rect">
            <a:avLst/>
          </a:prstGeom>
        </p:spPr>
      </p:pic>
      <p:pic>
        <p:nvPicPr>
          <p:cNvPr id="18" name="그림 17"/>
          <p:cNvPicPr>
            <a:picLocks noChangeAspect="1"/>
          </p:cNvPicPr>
          <p:nvPr/>
        </p:nvPicPr>
        <p:blipFill>
          <a:blip r:embed="rId6"/>
          <a:stretch>
            <a:fillRect/>
          </a:stretch>
        </p:blipFill>
        <p:spPr>
          <a:xfrm>
            <a:off x="513471" y="3267075"/>
            <a:ext cx="5734929" cy="3091171"/>
          </a:xfrm>
          <a:prstGeom prst="rect">
            <a:avLst/>
          </a:prstGeom>
        </p:spPr>
      </p:pic>
      <p:pic>
        <p:nvPicPr>
          <p:cNvPr id="19" name="그림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0" y="4703689"/>
            <a:ext cx="5734930" cy="1166995"/>
          </a:xfrm>
          <a:prstGeom prst="rect">
            <a:avLst/>
          </a:prstGeom>
        </p:spPr>
      </p:pic>
      <p:pic>
        <p:nvPicPr>
          <p:cNvPr id="2" name="그림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41905" y="3889002"/>
            <a:ext cx="264517" cy="264517"/>
          </a:xfrm>
          <a:prstGeom prst="ellipse">
            <a:avLst/>
          </a:prstGeom>
        </p:spPr>
      </p:pic>
      <p:pic>
        <p:nvPicPr>
          <p:cNvPr id="3" name="그림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7230" y="5262937"/>
            <a:ext cx="266400" cy="266400"/>
          </a:xfrm>
          <a:prstGeom prst="ellipse">
            <a:avLst/>
          </a:prstGeom>
        </p:spPr>
      </p:pic>
      <p:pic>
        <p:nvPicPr>
          <p:cNvPr id="4" name="그림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92876" y="4058162"/>
            <a:ext cx="266400" cy="266400"/>
          </a:xfrm>
          <a:prstGeom prst="ellipse">
            <a:avLst/>
          </a:prstGeom>
        </p:spPr>
      </p:pic>
      <p:pic>
        <p:nvPicPr>
          <p:cNvPr id="8" name="그림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55335" y="5604284"/>
            <a:ext cx="266400" cy="266400"/>
          </a:xfrm>
          <a:prstGeom prst="ellipse">
            <a:avLst/>
          </a:prstGeom>
        </p:spPr>
      </p:pic>
      <p:pic>
        <p:nvPicPr>
          <p:cNvPr id="9" name="그림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40430" y="5435241"/>
            <a:ext cx="266400" cy="266400"/>
          </a:xfrm>
          <a:prstGeom prst="ellipse">
            <a:avLst/>
          </a:prstGeom>
        </p:spPr>
      </p:pic>
      <p:pic>
        <p:nvPicPr>
          <p:cNvPr id="10" name="그림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4509" y="5254179"/>
            <a:ext cx="266400" cy="266400"/>
          </a:xfrm>
          <a:prstGeom prst="ellipse">
            <a:avLst/>
          </a:prstGeom>
        </p:spPr>
      </p:pic>
      <p:pic>
        <p:nvPicPr>
          <p:cNvPr id="11" name="그림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21084" y="2810751"/>
            <a:ext cx="266400" cy="266400"/>
          </a:xfrm>
          <a:prstGeom prst="ellipse">
            <a:avLst/>
          </a:prstGeom>
        </p:spPr>
      </p:pic>
      <p:pic>
        <p:nvPicPr>
          <p:cNvPr id="12" name="그림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76800" y="2306956"/>
            <a:ext cx="266400" cy="266400"/>
          </a:xfrm>
          <a:prstGeom prst="ellipse">
            <a:avLst/>
          </a:prstGeom>
        </p:spPr>
      </p:pic>
      <p:pic>
        <p:nvPicPr>
          <p:cNvPr id="13" name="그림 12"/>
          <p:cNvPicPr>
            <a:picLocks noChangeAspect="1"/>
          </p:cNvPicPr>
          <p:nvPr/>
        </p:nvPicPr>
        <p:blipFill>
          <a:blip r:embed="rId16" cstate="print">
            <a:extLst>
              <a:ext uri="{BEBA8EAE-BF5A-486C-A8C5-ECC9F3942E4B}">
                <a14:imgProps xmlns:a14="http://schemas.microsoft.com/office/drawing/2010/main">
                  <a14:imgLayer r:embed="rId17">
                    <a14:imgEffect>
                      <a14:colorTemperature colorTemp="6600"/>
                    </a14:imgEffect>
                  </a14:imgLayer>
                </a14:imgProps>
              </a:ext>
              <a:ext uri="{28A0092B-C50C-407E-A947-70E740481C1C}">
                <a14:useLocalDpi xmlns:a14="http://schemas.microsoft.com/office/drawing/2010/main" val="0"/>
              </a:ext>
            </a:extLst>
          </a:blip>
          <a:stretch>
            <a:fillRect/>
          </a:stretch>
        </p:blipFill>
        <p:spPr>
          <a:xfrm>
            <a:off x="9888935" y="3643530"/>
            <a:ext cx="266400" cy="266400"/>
          </a:xfrm>
          <a:prstGeom prst="ellipse">
            <a:avLst/>
          </a:prstGeom>
        </p:spPr>
      </p:pic>
      <p:pic>
        <p:nvPicPr>
          <p:cNvPr id="20" name="그림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47999" y="3484196"/>
            <a:ext cx="266400" cy="266400"/>
          </a:xfrm>
          <a:prstGeom prst="ellipse">
            <a:avLst/>
          </a:prstGeom>
        </p:spPr>
      </p:pic>
    </p:spTree>
    <p:extLst>
      <p:ext uri="{BB962C8B-B14F-4D97-AF65-F5344CB8AC3E}">
        <p14:creationId xmlns:p14="http://schemas.microsoft.com/office/powerpoint/2010/main" val="89767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 </a:t>
            </a:r>
            <a:r>
              <a:rPr lang="en-US" altLang="ko-KR"/>
              <a:t>- </a:t>
            </a:r>
            <a:r>
              <a:rPr lang="ko-KR" altLang="en-US"/>
              <a:t>퍼즈</a:t>
            </a:r>
            <a:r>
              <a:rPr lang="en-US" altLang="ko-K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27" y="675654"/>
            <a:ext cx="10623318" cy="5975617"/>
          </a:xfrm>
          <a:prstGeom prst="rect">
            <a:avLst/>
          </a:prstGeom>
        </p:spPr>
      </p:pic>
    </p:spTree>
    <p:extLst>
      <p:ext uri="{BB962C8B-B14F-4D97-AF65-F5344CB8AC3E}">
        <p14:creationId xmlns:p14="http://schemas.microsoft.com/office/powerpoint/2010/main" val="43243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5964702" cy="369332"/>
          </a:xfrm>
          <a:prstGeom prst="rect">
            <a:avLst/>
          </a:prstGeom>
          <a:noFill/>
        </p:spPr>
        <p:txBody>
          <a:bodyPr wrap="square" rtlCol="0">
            <a:spAutoFit/>
          </a:bodyPr>
          <a:lstStyle/>
          <a:p>
            <a:r>
              <a:rPr lang="en-US" altLang="ko-KR"/>
              <a:t>1-1. </a:t>
            </a:r>
            <a:r>
              <a:rPr lang="ko-KR" altLang="en-US" err="1"/>
              <a:t>시작화면</a:t>
            </a:r>
            <a:r>
              <a:rPr lang="en-US" altLang="ko-KR"/>
              <a:t>(</a:t>
            </a:r>
            <a:r>
              <a:rPr lang="ko-KR" altLang="en-US"/>
              <a:t>게임 시작 탭</a:t>
            </a:r>
            <a:r>
              <a:rPr lang="en-US" altLang="ko-KR"/>
              <a:t>/FunnyLife/Version)</a:t>
            </a:r>
            <a:endParaRPr lang="ko-KR" altLang="en-US"/>
          </a:p>
        </p:txBody>
      </p:sp>
      <p:sp>
        <p:nvSpPr>
          <p:cNvPr id="2" name="직사각형 1"/>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5968538" y="53947"/>
            <a:ext cx="6223462" cy="830997"/>
          </a:xfrm>
          <a:prstGeom prst="rect">
            <a:avLst/>
          </a:prstGeom>
          <a:noFill/>
        </p:spPr>
        <p:txBody>
          <a:bodyPr wrap="square" rtlCol="0">
            <a:spAutoFit/>
          </a:bodyPr>
          <a:lstStyle/>
          <a:p>
            <a:pPr marL="228600" indent="-228600">
              <a:buAutoNum type="arabicPeriod"/>
            </a:pPr>
            <a:r>
              <a:rPr lang="ko-KR" altLang="en-US" sz="1200"/>
              <a:t>이어하기</a:t>
            </a:r>
            <a:r>
              <a:rPr lang="en-US" altLang="ko-KR" sz="1200"/>
              <a:t>/</a:t>
            </a:r>
            <a:r>
              <a:rPr lang="ko-KR" altLang="en-US" sz="1200"/>
              <a:t>새로하기 </a:t>
            </a:r>
            <a:r>
              <a:rPr lang="en-US" altLang="ko-KR" sz="1200"/>
              <a:t>X =&gt; Default</a:t>
            </a:r>
            <a:r>
              <a:rPr lang="ko-KR" altLang="en-US" sz="1200"/>
              <a:t>가 이어하기</a:t>
            </a:r>
            <a:r>
              <a:rPr lang="en-US" altLang="ko-KR" sz="1200"/>
              <a:t>, </a:t>
            </a:r>
            <a:r>
              <a:rPr lang="ko-KR" altLang="en-US" sz="1200"/>
              <a:t>새로하는 방법은 설정에 초기화 버튼</a:t>
            </a:r>
            <a:endParaRPr lang="en-US" altLang="ko-KR" sz="1200"/>
          </a:p>
          <a:p>
            <a:pPr marL="228600" indent="-228600">
              <a:buAutoNum type="arabicPeriod"/>
            </a:pPr>
            <a:r>
              <a:rPr lang="en-US" altLang="ko-KR" sz="1200"/>
              <a:t>Funny Life</a:t>
            </a:r>
            <a:r>
              <a:rPr lang="ko-KR" altLang="en-US" sz="1200"/>
              <a:t>나 </a:t>
            </a:r>
            <a:r>
              <a:rPr lang="en-US" altLang="ko-KR" sz="1200"/>
              <a:t>Title</a:t>
            </a:r>
            <a:r>
              <a:rPr lang="ko-KR" altLang="en-US" sz="1200"/>
              <a:t>은 캘리그라피 느낌으로</a:t>
            </a:r>
            <a:r>
              <a:rPr lang="en-US" altLang="ko-KR" sz="1200"/>
              <a:t>. (+ </a:t>
            </a:r>
            <a:r>
              <a:rPr lang="ko-KR" altLang="en-US" sz="1200"/>
              <a:t>심볼</a:t>
            </a:r>
            <a:r>
              <a:rPr lang="en-US" altLang="ko-KR" sz="1200"/>
              <a:t>)</a:t>
            </a:r>
          </a:p>
          <a:p>
            <a:pPr marL="228600" indent="-228600">
              <a:buAutoNum type="arabicPeriod"/>
            </a:pPr>
            <a:r>
              <a:rPr lang="en-US" altLang="ko-KR" sz="1200"/>
              <a:t>Touch the screen, </a:t>
            </a:r>
            <a:r>
              <a:rPr lang="ko-KR" altLang="en-US" sz="1200"/>
              <a:t>화면을 터치하세요</a:t>
            </a:r>
            <a:r>
              <a:rPr lang="en-US" altLang="ko-KR" sz="1200"/>
              <a:t>, </a:t>
            </a:r>
            <a:r>
              <a:rPr lang="ko-KR" altLang="en-US" sz="1200"/>
              <a:t>터치하면 시작합니다</a:t>
            </a:r>
            <a:r>
              <a:rPr lang="en-US" altLang="ko-KR" sz="1200"/>
              <a:t>, Touch to start</a:t>
            </a:r>
          </a:p>
          <a:p>
            <a:pPr marL="228600" indent="-228600">
              <a:buAutoNum type="arabicPeriod"/>
            </a:pPr>
            <a:r>
              <a:rPr lang="ko-KR" altLang="en-US" sz="1200"/>
              <a:t>시작 화면은 움직이는게 국룰</a:t>
            </a:r>
            <a:r>
              <a:rPr lang="en-US" altLang="ko-KR" sz="1200"/>
              <a:t>.</a:t>
            </a:r>
            <a:endParaRPr lang="ko-KR" altLang="en-US" sz="120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68" y="868916"/>
            <a:ext cx="11155683" cy="5545950"/>
          </a:xfrm>
          <a:prstGeom prst="rect">
            <a:avLst/>
          </a:prstGeom>
        </p:spPr>
      </p:pic>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5195888"/>
            <a:ext cx="4924425" cy="714374"/>
          </a:xfrm>
          <a:prstGeom prst="rect">
            <a:avLst/>
          </a:prstGeom>
        </p:spPr>
      </p:pic>
      <p:sp>
        <p:nvSpPr>
          <p:cNvPr id="19" name="TextBox 18"/>
          <p:cNvSpPr txBox="1"/>
          <p:nvPr/>
        </p:nvSpPr>
        <p:spPr>
          <a:xfrm>
            <a:off x="5118770" y="5375266"/>
            <a:ext cx="2080188" cy="400110"/>
          </a:xfrm>
          <a:prstGeom prst="rect">
            <a:avLst/>
          </a:prstGeom>
          <a:noFill/>
        </p:spPr>
        <p:txBody>
          <a:bodyPr wrap="square" rtlCol="0">
            <a:spAutoFit/>
          </a:bodyPr>
          <a:lstStyle/>
          <a:p>
            <a:r>
              <a:rPr lang="en-US" altLang="ko-KR" sz="2000">
                <a:solidFill>
                  <a:schemeClr val="bg1"/>
                </a:solidFill>
                <a:latin typeface="Josefin Sans" panose="00000800000000000000" pitchFamily="2" charset="0"/>
              </a:rPr>
              <a:t>TAP TO START</a:t>
            </a:r>
            <a:endParaRPr lang="ko-KR" altLang="en-US" sz="2000">
              <a:solidFill>
                <a:schemeClr val="bg1"/>
              </a:solidFill>
              <a:latin typeface="Josefin Sans" panose="00000800000000000000" pitchFamily="2" charset="0"/>
            </a:endParaRPr>
          </a:p>
        </p:txBody>
      </p:sp>
      <p:sp>
        <p:nvSpPr>
          <p:cNvPr id="24" name="TextBox 23"/>
          <p:cNvSpPr txBox="1"/>
          <p:nvPr/>
        </p:nvSpPr>
        <p:spPr>
          <a:xfrm>
            <a:off x="10777407" y="6016127"/>
            <a:ext cx="977818" cy="276999"/>
          </a:xfrm>
          <a:prstGeom prst="rect">
            <a:avLst/>
          </a:prstGeom>
          <a:noFill/>
        </p:spPr>
        <p:txBody>
          <a:bodyPr wrap="square" rtlCol="0">
            <a:spAutoFit/>
          </a:bodyPr>
          <a:lstStyle/>
          <a:p>
            <a:r>
              <a:rPr lang="en-US" altLang="ko-KR" sz="1200" b="1" dirty="0">
                <a:solidFill>
                  <a:schemeClr val="bg1"/>
                </a:solidFill>
                <a:latin typeface="나눔고딕" panose="020D0604000000000000" pitchFamily="50" charset="-127"/>
                <a:ea typeface="나눔고딕" panose="020D0604000000000000" pitchFamily="50" charset="-127"/>
              </a:rPr>
              <a:t>ver. 1.0.0</a:t>
            </a:r>
            <a:endParaRPr lang="ko-KR" altLang="en-US" sz="1200" b="1" dirty="0">
              <a:solidFill>
                <a:schemeClr val="bg1"/>
              </a:solidFill>
              <a:latin typeface="나눔고딕" panose="020D0604000000000000" pitchFamily="50" charset="-127"/>
              <a:ea typeface="나눔고딕" panose="020D0604000000000000" pitchFamily="50" charset="-127"/>
            </a:endParaRP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181" y="1286054"/>
            <a:ext cx="6920770" cy="3075898"/>
          </a:xfrm>
          <a:prstGeom prst="rect">
            <a:avLst/>
          </a:prstGeom>
        </p:spPr>
      </p:pic>
      <p:sp>
        <p:nvSpPr>
          <p:cNvPr id="27" name="TextBox 26"/>
          <p:cNvSpPr txBox="1"/>
          <p:nvPr/>
        </p:nvSpPr>
        <p:spPr>
          <a:xfrm>
            <a:off x="2527612" y="1599918"/>
            <a:ext cx="7141764" cy="2215991"/>
          </a:xfrm>
          <a:prstGeom prst="rect">
            <a:avLst/>
          </a:prstGeom>
          <a:noFill/>
        </p:spPr>
        <p:txBody>
          <a:bodyPr wrap="square" rtlCol="0">
            <a:spAutoFit/>
          </a:bodyPr>
          <a:lstStyle/>
          <a:p>
            <a:pPr algn="ctr"/>
            <a:r>
              <a:rPr lang="en-US" altLang="ko-KR" sz="7200" dirty="0">
                <a:gradFill>
                  <a:gsLst>
                    <a:gs pos="0">
                      <a:srgbClr val="FFFF00"/>
                    </a:gs>
                    <a:gs pos="54000">
                      <a:srgbClr val="F69F19"/>
                    </a:gs>
                    <a:gs pos="100000">
                      <a:schemeClr val="accent2"/>
                    </a:gs>
                  </a:gsLst>
                  <a:lin ang="5400000" scaled="1"/>
                </a:gradFill>
                <a:latin typeface="BatmanForeverAlternate" panose="00000400000000000000" pitchFamily="2" charset="0"/>
              </a:rPr>
              <a:t>M</a:t>
            </a: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Y LOL </a:t>
            </a:r>
          </a:p>
          <a:p>
            <a:pPr algn="ct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TEAM Game</a:t>
            </a:r>
            <a:endParaRPr lang="ko-KR" altLang="en-US" sz="6600" dirty="0">
              <a:gradFill>
                <a:gsLst>
                  <a:gs pos="0">
                    <a:srgbClr val="FFFF00"/>
                  </a:gs>
                  <a:gs pos="54000">
                    <a:srgbClr val="F69F19"/>
                  </a:gs>
                  <a:gs pos="100000">
                    <a:schemeClr val="accent2"/>
                  </a:gs>
                </a:gsLst>
                <a:lin ang="5400000" scaled="1"/>
              </a:gradFill>
              <a:latin typeface="BatmanForeverAlternate" panose="00000400000000000000" pitchFamily="2" charset="0"/>
            </a:endParaRPr>
          </a:p>
        </p:txBody>
      </p:sp>
      <p:pic>
        <p:nvPicPr>
          <p:cNvPr id="5" name="그림 4">
            <a:extLst>
              <a:ext uri="{FF2B5EF4-FFF2-40B4-BE49-F238E27FC236}">
                <a16:creationId xmlns:a16="http://schemas.microsoft.com/office/drawing/2014/main" id="{BDE18BBE-7E6E-41D7-BFFE-2BF9861790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161" y="847899"/>
            <a:ext cx="1391602" cy="869751"/>
          </a:xfrm>
          <a:prstGeom prst="rect">
            <a:avLst/>
          </a:prstGeom>
        </p:spPr>
      </p:pic>
    </p:spTree>
    <p:extLst>
      <p:ext uri="{BB962C8B-B14F-4D97-AF65-F5344CB8AC3E}">
        <p14:creationId xmlns:p14="http://schemas.microsoft.com/office/powerpoint/2010/main" val="1495163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7-4. </a:t>
            </a:r>
            <a:r>
              <a:rPr lang="ko-KR" altLang="en-US"/>
              <a:t>게임</a:t>
            </a:r>
            <a:r>
              <a:rPr lang="en-US" altLang="ko-KR"/>
              <a:t>(</a:t>
            </a:r>
            <a:r>
              <a:rPr lang="ko-KR" altLang="en-US"/>
              <a:t>게임 결과 </a:t>
            </a:r>
            <a:r>
              <a:rPr lang="ko-KR" altLang="en-US" dirty="0"/>
              <a:t>현황</a:t>
            </a:r>
            <a:r>
              <a:rPr lang="en-US" altLang="ko-KR" dirty="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1"/>
          </a:xfrm>
          <a:prstGeom prst="rect">
            <a:avLst/>
          </a:prstGeom>
        </p:spPr>
      </p:pic>
    </p:spTree>
    <p:extLst>
      <p:ext uri="{BB962C8B-B14F-4D97-AF65-F5344CB8AC3E}">
        <p14:creationId xmlns:p14="http://schemas.microsoft.com/office/powerpoint/2010/main" val="1923191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7-5. </a:t>
            </a:r>
            <a:r>
              <a:rPr lang="ko-KR" altLang="en-US"/>
              <a:t>게임</a:t>
            </a:r>
            <a:r>
              <a:rPr lang="en-US" altLang="ko-KR"/>
              <a:t>(</a:t>
            </a:r>
            <a:r>
              <a:rPr lang="ko-KR" altLang="en-US"/>
              <a:t>팀 결과 현황</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222" y="1793211"/>
            <a:ext cx="5363601" cy="2664891"/>
          </a:xfrm>
          <a:prstGeom prst="rect">
            <a:avLst/>
          </a:prstGeom>
        </p:spPr>
      </p:pic>
      <p:grpSp>
        <p:nvGrpSpPr>
          <p:cNvPr id="8" name="그룹 7"/>
          <p:cNvGrpSpPr/>
          <p:nvPr/>
        </p:nvGrpSpPr>
        <p:grpSpPr>
          <a:xfrm>
            <a:off x="530097" y="898042"/>
            <a:ext cx="1115189" cy="1120295"/>
            <a:chOff x="2567348" y="1190642"/>
            <a:chExt cx="1115189" cy="1120295"/>
          </a:xfrm>
        </p:grpSpPr>
        <p:sp>
          <p:nvSpPr>
            <p:cNvPr id="9" name="타원 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 name="TextBox 1"/>
          <p:cNvSpPr txBox="1"/>
          <p:nvPr/>
        </p:nvSpPr>
        <p:spPr>
          <a:xfrm>
            <a:off x="1905926" y="1280875"/>
            <a:ext cx="1276209" cy="369332"/>
          </a:xfrm>
          <a:prstGeom prst="rect">
            <a:avLst/>
          </a:prstGeom>
          <a:noFill/>
        </p:spPr>
        <p:txBody>
          <a:bodyPr wrap="square" rtlCol="0">
            <a:spAutoFit/>
          </a:bodyPr>
          <a:lstStyle/>
          <a:p>
            <a:r>
              <a:rPr lang="ko-KR" altLang="en-US"/>
              <a:t>해설 평가</a:t>
            </a:r>
          </a:p>
        </p:txBody>
      </p:sp>
      <p:sp>
        <p:nvSpPr>
          <p:cNvPr id="38" name="모서리가 둥근 사각형 설명선 37"/>
          <p:cNvSpPr/>
          <p:nvPr/>
        </p:nvSpPr>
        <p:spPr>
          <a:xfrm>
            <a:off x="754412" y="2438802"/>
            <a:ext cx="4693888" cy="2019300"/>
          </a:xfrm>
          <a:prstGeom prst="wedgeRoundRectCallout">
            <a:avLst>
              <a:gd name="adj1" fmla="val -35389"/>
              <a:gd name="adj2" fmla="val -672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모든 라인이 라인전에서 고생을 했지만</a:t>
            </a:r>
            <a:endParaRPr lang="en-US" altLang="ko-KR">
              <a:solidFill>
                <a:schemeClr val="tx1"/>
              </a:solidFill>
            </a:endParaRPr>
          </a:p>
          <a:p>
            <a:pPr algn="ctr"/>
            <a:r>
              <a:rPr lang="ko-KR" altLang="en-US">
                <a:solidFill>
                  <a:schemeClr val="tx1"/>
                </a:solidFill>
              </a:rPr>
              <a:t>정글 니달리가 용을 잘 챙겨놓았고</a:t>
            </a:r>
            <a:endParaRPr lang="en-US" altLang="ko-KR">
              <a:solidFill>
                <a:schemeClr val="tx1"/>
              </a:solidFill>
            </a:endParaRPr>
          </a:p>
          <a:p>
            <a:pPr algn="ctr"/>
            <a:r>
              <a:rPr lang="ko-KR" altLang="en-US">
                <a:solidFill>
                  <a:schemeClr val="tx1"/>
                </a:solidFill>
              </a:rPr>
              <a:t>결국 트위치 라칸 조합이 </a:t>
            </a:r>
            <a:endParaRPr lang="en-US" altLang="ko-KR">
              <a:solidFill>
                <a:schemeClr val="tx1"/>
              </a:solidFill>
            </a:endParaRPr>
          </a:p>
          <a:p>
            <a:pPr algn="ctr"/>
            <a:r>
              <a:rPr lang="ko-KR" altLang="en-US">
                <a:solidFill>
                  <a:schemeClr val="tx1"/>
                </a:solidFill>
              </a:rPr>
              <a:t>한타에서 캐리했기에 이길 수 있었다</a:t>
            </a:r>
            <a:r>
              <a:rPr lang="en-US" altLang="ko-KR">
                <a:solidFill>
                  <a:schemeClr val="tx1"/>
                </a:solidFill>
              </a:rPr>
              <a:t>.</a:t>
            </a:r>
          </a:p>
          <a:p>
            <a:pPr algn="ctr"/>
            <a:endParaRPr lang="en-US" altLang="ko-KR">
              <a:solidFill>
                <a:schemeClr val="tx1"/>
              </a:solidFill>
            </a:endParaRPr>
          </a:p>
        </p:txBody>
      </p:sp>
      <p:grpSp>
        <p:nvGrpSpPr>
          <p:cNvPr id="39" name="그룹 38"/>
          <p:cNvGrpSpPr/>
          <p:nvPr/>
        </p:nvGrpSpPr>
        <p:grpSpPr>
          <a:xfrm>
            <a:off x="651498" y="4595591"/>
            <a:ext cx="1115189" cy="1120295"/>
            <a:chOff x="2567348" y="1190642"/>
            <a:chExt cx="1115189" cy="1120295"/>
          </a:xfrm>
        </p:grpSpPr>
        <p:sp>
          <p:nvSpPr>
            <p:cNvPr id="40" name="타원 39"/>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1" name="그림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2" name="그룹 41"/>
          <p:cNvGrpSpPr/>
          <p:nvPr/>
        </p:nvGrpSpPr>
        <p:grpSpPr>
          <a:xfrm>
            <a:off x="2101470" y="4637155"/>
            <a:ext cx="1115189" cy="1120295"/>
            <a:chOff x="2567348" y="1190642"/>
            <a:chExt cx="1115189" cy="1120295"/>
          </a:xfrm>
        </p:grpSpPr>
        <p:sp>
          <p:nvSpPr>
            <p:cNvPr id="43" name="타원 4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4" name="그림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5" name="그룹 44"/>
          <p:cNvGrpSpPr/>
          <p:nvPr/>
        </p:nvGrpSpPr>
        <p:grpSpPr>
          <a:xfrm>
            <a:off x="3551442" y="4644506"/>
            <a:ext cx="1115189" cy="1120295"/>
            <a:chOff x="2567348" y="1190642"/>
            <a:chExt cx="1115189" cy="1120295"/>
          </a:xfrm>
        </p:grpSpPr>
        <p:sp>
          <p:nvSpPr>
            <p:cNvPr id="46" name="타원 45"/>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8" name="그룹 47"/>
          <p:cNvGrpSpPr/>
          <p:nvPr/>
        </p:nvGrpSpPr>
        <p:grpSpPr>
          <a:xfrm>
            <a:off x="4996033" y="4678719"/>
            <a:ext cx="1115189" cy="1120295"/>
            <a:chOff x="2567348" y="1190642"/>
            <a:chExt cx="1115189" cy="1120295"/>
          </a:xfrm>
        </p:grpSpPr>
        <p:sp>
          <p:nvSpPr>
            <p:cNvPr id="49" name="타원 4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51" name="그룹 50"/>
          <p:cNvGrpSpPr/>
          <p:nvPr/>
        </p:nvGrpSpPr>
        <p:grpSpPr>
          <a:xfrm>
            <a:off x="6441598" y="4686070"/>
            <a:ext cx="1115189" cy="1120295"/>
            <a:chOff x="2567348" y="1190642"/>
            <a:chExt cx="1115189" cy="1120295"/>
          </a:xfrm>
        </p:grpSpPr>
        <p:sp>
          <p:nvSpPr>
            <p:cNvPr id="52" name="타원 5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3" name="그림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4" name="TextBox 53"/>
          <p:cNvSpPr txBox="1"/>
          <p:nvPr/>
        </p:nvSpPr>
        <p:spPr>
          <a:xfrm>
            <a:off x="864892" y="5740345"/>
            <a:ext cx="688399" cy="523220"/>
          </a:xfrm>
          <a:prstGeom prst="rect">
            <a:avLst/>
          </a:prstGeom>
          <a:noFill/>
        </p:spPr>
        <p:txBody>
          <a:bodyPr wrap="square" rtlCol="0">
            <a:spAutoFit/>
          </a:bodyPr>
          <a:lstStyle/>
          <a:p>
            <a:r>
              <a:rPr lang="en-US" altLang="ko-KR" sz="2800">
                <a:solidFill>
                  <a:srgbClr val="FF0000"/>
                </a:solidFill>
              </a:rPr>
              <a:t>4.5</a:t>
            </a:r>
            <a:endParaRPr lang="ko-KR" altLang="en-US" sz="2800">
              <a:solidFill>
                <a:srgbClr val="FF0000"/>
              </a:solidFill>
            </a:endParaRPr>
          </a:p>
        </p:txBody>
      </p:sp>
      <p:sp>
        <p:nvSpPr>
          <p:cNvPr id="55" name="TextBox 54"/>
          <p:cNvSpPr txBox="1"/>
          <p:nvPr/>
        </p:nvSpPr>
        <p:spPr>
          <a:xfrm>
            <a:off x="2314864" y="5757450"/>
            <a:ext cx="688399" cy="523220"/>
          </a:xfrm>
          <a:prstGeom prst="rect">
            <a:avLst/>
          </a:prstGeom>
          <a:noFill/>
        </p:spPr>
        <p:txBody>
          <a:bodyPr wrap="square" rtlCol="0">
            <a:spAutoFit/>
          </a:bodyPr>
          <a:lstStyle/>
          <a:p>
            <a:r>
              <a:rPr lang="en-US" altLang="ko-KR" sz="2800">
                <a:solidFill>
                  <a:srgbClr val="FF0000"/>
                </a:solidFill>
              </a:rPr>
              <a:t>9.2</a:t>
            </a:r>
            <a:endParaRPr lang="ko-KR" altLang="en-US" sz="2800">
              <a:solidFill>
                <a:srgbClr val="FF0000"/>
              </a:solidFill>
            </a:endParaRPr>
          </a:p>
        </p:txBody>
      </p:sp>
      <p:sp>
        <p:nvSpPr>
          <p:cNvPr id="56" name="TextBox 55"/>
          <p:cNvSpPr txBox="1"/>
          <p:nvPr/>
        </p:nvSpPr>
        <p:spPr>
          <a:xfrm>
            <a:off x="3764836" y="5755739"/>
            <a:ext cx="688399" cy="523220"/>
          </a:xfrm>
          <a:prstGeom prst="rect">
            <a:avLst/>
          </a:prstGeom>
          <a:noFill/>
        </p:spPr>
        <p:txBody>
          <a:bodyPr wrap="square" rtlCol="0">
            <a:spAutoFit/>
          </a:bodyPr>
          <a:lstStyle/>
          <a:p>
            <a:r>
              <a:rPr lang="en-US" altLang="ko-KR" sz="2800">
                <a:solidFill>
                  <a:srgbClr val="FF0000"/>
                </a:solidFill>
              </a:rPr>
              <a:t>2.5</a:t>
            </a:r>
            <a:endParaRPr lang="ko-KR" altLang="en-US" sz="2800">
              <a:solidFill>
                <a:srgbClr val="FF0000"/>
              </a:solidFill>
            </a:endParaRPr>
          </a:p>
        </p:txBody>
      </p:sp>
      <p:sp>
        <p:nvSpPr>
          <p:cNvPr id="57" name="TextBox 56"/>
          <p:cNvSpPr txBox="1"/>
          <p:nvPr/>
        </p:nvSpPr>
        <p:spPr>
          <a:xfrm>
            <a:off x="5209429" y="5767692"/>
            <a:ext cx="688399" cy="523220"/>
          </a:xfrm>
          <a:prstGeom prst="rect">
            <a:avLst/>
          </a:prstGeom>
          <a:noFill/>
        </p:spPr>
        <p:txBody>
          <a:bodyPr wrap="square" rtlCol="0">
            <a:spAutoFit/>
          </a:bodyPr>
          <a:lstStyle/>
          <a:p>
            <a:r>
              <a:rPr lang="en-US" altLang="ko-KR" sz="2800">
                <a:solidFill>
                  <a:srgbClr val="FF0000"/>
                </a:solidFill>
              </a:rPr>
              <a:t>3</a:t>
            </a:r>
            <a:endParaRPr lang="ko-KR" altLang="en-US" sz="2800">
              <a:solidFill>
                <a:srgbClr val="FF0000"/>
              </a:solidFill>
            </a:endParaRPr>
          </a:p>
        </p:txBody>
      </p:sp>
      <p:sp>
        <p:nvSpPr>
          <p:cNvPr id="58" name="TextBox 57"/>
          <p:cNvSpPr txBox="1"/>
          <p:nvPr/>
        </p:nvSpPr>
        <p:spPr>
          <a:xfrm>
            <a:off x="6667702" y="5786279"/>
            <a:ext cx="688399" cy="523220"/>
          </a:xfrm>
          <a:prstGeom prst="rect">
            <a:avLst/>
          </a:prstGeom>
          <a:noFill/>
        </p:spPr>
        <p:txBody>
          <a:bodyPr wrap="square" rtlCol="0">
            <a:spAutoFit/>
          </a:bodyPr>
          <a:lstStyle/>
          <a:p>
            <a:r>
              <a:rPr lang="en-US" altLang="ko-KR" sz="2800">
                <a:solidFill>
                  <a:srgbClr val="FF0000"/>
                </a:solidFill>
              </a:rPr>
              <a:t>4.7</a:t>
            </a:r>
            <a:endParaRPr lang="ko-KR" altLang="en-US" sz="2800">
              <a:solidFill>
                <a:srgbClr val="FF0000"/>
              </a:solidFill>
            </a:endParaRPr>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기록</a:t>
            </a:r>
            <a:endParaRPr lang="ko-KR" altLang="en-US" dirty="0"/>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269" y="5877476"/>
            <a:ext cx="1216891" cy="431800"/>
          </a:xfrm>
          <a:prstGeom prst="rect">
            <a:avLst/>
          </a:prstGeom>
        </p:spPr>
      </p:pic>
    </p:spTree>
    <p:extLst>
      <p:ext uri="{BB962C8B-B14F-4D97-AF65-F5344CB8AC3E}">
        <p14:creationId xmlns:p14="http://schemas.microsoft.com/office/powerpoint/2010/main" val="4137695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7-6. </a:t>
            </a:r>
            <a:r>
              <a:rPr lang="ko-KR" altLang="en-US"/>
              <a:t>게임</a:t>
            </a:r>
            <a:r>
              <a:rPr lang="en-US" altLang="ko-KR"/>
              <a:t>(</a:t>
            </a:r>
            <a:r>
              <a:rPr lang="ko-KR" altLang="en-US"/>
              <a:t>경기 기록</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결과</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831" y="1442749"/>
            <a:ext cx="6001588" cy="4124901"/>
          </a:xfrm>
          <a:prstGeom prst="rect">
            <a:avLst/>
          </a:prstGeom>
        </p:spPr>
      </p:pic>
    </p:spTree>
    <p:extLst>
      <p:ext uri="{BB962C8B-B14F-4D97-AF65-F5344CB8AC3E}">
        <p14:creationId xmlns:p14="http://schemas.microsoft.com/office/powerpoint/2010/main" val="2104299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b="1"/>
              <a:t>챔피언 화면</a:t>
            </a:r>
            <a:endParaRPr lang="en-US" altLang="ko-KR" b="1"/>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521317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8. </a:t>
            </a:r>
            <a:r>
              <a:rPr lang="ko-KR" altLang="en-US" dirty="0"/>
              <a:t>챔피언 도감 </a:t>
            </a:r>
            <a:r>
              <a:rPr lang="en-US" altLang="ko-KR" dirty="0"/>
              <a:t>(</a:t>
            </a:r>
            <a:r>
              <a:rPr lang="ko-KR" altLang="en-US" dirty="0" err="1"/>
              <a:t>챔프</a:t>
            </a:r>
            <a:r>
              <a:rPr lang="ko-KR" altLang="en-US"/>
              <a:t> 정보</a:t>
            </a:r>
            <a:r>
              <a:rPr lang="en-US" altLang="ko-KR"/>
              <a:t>, </a:t>
            </a:r>
            <a:r>
              <a:rPr lang="ko-KR" altLang="en-US"/>
              <a:t>챔프 가지고 있는 현황</a:t>
            </a:r>
            <a:r>
              <a:rPr lang="en-US" altLang="ko-KR"/>
              <a:t>, </a:t>
            </a:r>
            <a:r>
              <a:rPr lang="ko-KR" altLang="en-US"/>
              <a:t>선택권으로 살 수 있음</a:t>
            </a:r>
            <a:r>
              <a:rPr lang="en-US" altLang="ko-KR"/>
              <a:t>)</a:t>
            </a: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286" y="928428"/>
            <a:ext cx="9750829" cy="5484841"/>
          </a:xfrm>
          <a:prstGeom prst="rect">
            <a:avLst/>
          </a:prstGeom>
        </p:spPr>
      </p:pic>
    </p:spTree>
    <p:extLst>
      <p:ext uri="{BB962C8B-B14F-4D97-AF65-F5344CB8AC3E}">
        <p14:creationId xmlns:p14="http://schemas.microsoft.com/office/powerpoint/2010/main" val="1492767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10</a:t>
            </a:r>
            <a:r>
              <a:rPr lang="en-US" altLang="ko-KR" smtClean="0"/>
              <a:t>. </a:t>
            </a:r>
            <a:r>
              <a:rPr lang="ko-KR" altLang="en-US" smtClean="0"/>
              <a:t>챔피언</a:t>
            </a:r>
            <a:endParaRPr lang="en-US" altLang="ko-KR" smtClean="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247526" y="3055076"/>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3117815"/>
            <a:ext cx="191797" cy="161938"/>
          </a:xfrm>
          <a:prstGeom prst="rect">
            <a:avLst/>
          </a:prstGeom>
        </p:spPr>
      </p:pic>
      <p:pic>
        <p:nvPicPr>
          <p:cNvPr id="31" name="그림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smtClean="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Adc</a:t>
            </a:r>
            <a:endParaRPr lang="ko-KR" altLang="en-US" sz="200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722793"/>
            <a:ext cx="1178757" cy="300910"/>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99127" y="1780533"/>
            <a:ext cx="185429" cy="185429"/>
          </a:xfrm>
          <a:prstGeom prst="rect">
            <a:avLst/>
          </a:prstGeom>
        </p:spPr>
      </p:pic>
      <p:sp>
        <p:nvSpPr>
          <p:cNvPr id="12" name="TextBox 11"/>
          <p:cNvSpPr txBox="1"/>
          <p:nvPr/>
        </p:nvSpPr>
        <p:spPr>
          <a:xfrm>
            <a:off x="10091841" y="1750136"/>
            <a:ext cx="684269" cy="246221"/>
          </a:xfrm>
          <a:prstGeom prst="rect">
            <a:avLst/>
          </a:prstGeom>
          <a:noFill/>
        </p:spPr>
        <p:txBody>
          <a:bodyPr wrap="square" rtlCol="0">
            <a:spAutoFit/>
          </a:bodyPr>
          <a:lstStyle/>
          <a:p>
            <a:r>
              <a:rPr lang="ko-KR" altLang="en-US" sz="1000" smtClean="0">
                <a:solidFill>
                  <a:schemeClr val="bg1"/>
                </a:solidFill>
                <a:latin typeface="Alata" panose="00000500000000000000" pitchFamily="2" charset="0"/>
              </a:rPr>
              <a:t>검색</a:t>
            </a:r>
            <a:endParaRPr lang="ko-KR" altLang="en-US" sz="1000">
              <a:solidFill>
                <a:schemeClr val="bg1"/>
              </a:solidFill>
              <a:latin typeface="Alata" panose="00000500000000000000" pitchFamily="2" charset="0"/>
            </a:endParaRP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보유중</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smtClean="0">
                <a:solidFill>
                  <a:schemeClr val="bg1"/>
                </a:solidFill>
                <a:latin typeface="나눔바른고딕" panose="020B0603020101020101" pitchFamily="50" charset="-127"/>
                <a:ea typeface="나눔바른고딕" panose="020B0603020101020101" pitchFamily="50" charset="-127"/>
              </a:rPr>
              <a:t>알리스타</a:t>
            </a:r>
            <a:endParaRPr lang="ko-KR" altLang="en-US" sz="1100">
              <a:solidFill>
                <a:schemeClr val="bg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7898775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10</a:t>
            </a:r>
            <a:r>
              <a:rPr lang="en-US" altLang="ko-KR" smtClean="0"/>
              <a:t>. </a:t>
            </a:r>
            <a:r>
              <a:rPr lang="ko-KR" altLang="en-US" smtClean="0"/>
              <a:t>챔피언</a:t>
            </a:r>
            <a:endParaRPr lang="en-US" altLang="ko-KR" smtClean="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247526" y="3055076"/>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3117815"/>
            <a:ext cx="191797" cy="161938"/>
          </a:xfrm>
          <a:prstGeom prst="rect">
            <a:avLst/>
          </a:prstGeom>
        </p:spPr>
      </p:pic>
      <p:pic>
        <p:nvPicPr>
          <p:cNvPr id="31" name="그림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smtClean="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Adc</a:t>
            </a:r>
            <a:endParaRPr lang="ko-KR" altLang="en-US" sz="200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722793"/>
            <a:ext cx="1178757" cy="300910"/>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99127" y="1780533"/>
            <a:ext cx="185429" cy="185429"/>
          </a:xfrm>
          <a:prstGeom prst="rect">
            <a:avLst/>
          </a:prstGeom>
        </p:spPr>
      </p:pic>
      <p:sp>
        <p:nvSpPr>
          <p:cNvPr id="12" name="TextBox 11"/>
          <p:cNvSpPr txBox="1"/>
          <p:nvPr/>
        </p:nvSpPr>
        <p:spPr>
          <a:xfrm>
            <a:off x="10091841" y="1750136"/>
            <a:ext cx="684269" cy="246221"/>
          </a:xfrm>
          <a:prstGeom prst="rect">
            <a:avLst/>
          </a:prstGeom>
          <a:noFill/>
        </p:spPr>
        <p:txBody>
          <a:bodyPr wrap="square" rtlCol="0">
            <a:spAutoFit/>
          </a:bodyPr>
          <a:lstStyle/>
          <a:p>
            <a:r>
              <a:rPr lang="ko-KR" altLang="en-US" sz="1000" smtClean="0">
                <a:solidFill>
                  <a:schemeClr val="bg1"/>
                </a:solidFill>
                <a:latin typeface="Alata" panose="00000500000000000000" pitchFamily="2" charset="0"/>
              </a:rPr>
              <a:t>검색</a:t>
            </a:r>
            <a:endParaRPr lang="ko-KR" altLang="en-US" sz="1000">
              <a:solidFill>
                <a:schemeClr val="bg1"/>
              </a:solidFill>
              <a:latin typeface="Alata" panose="00000500000000000000" pitchFamily="2" charset="0"/>
            </a:endParaRP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보유중</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smtClean="0">
                <a:solidFill>
                  <a:schemeClr val="bg1"/>
                </a:solidFill>
                <a:latin typeface="나눔바른고딕" panose="020B0603020101020101" pitchFamily="50" charset="-127"/>
                <a:ea typeface="나눔바른고딕" panose="020B0603020101020101" pitchFamily="50" charset="-127"/>
              </a:rPr>
              <a:t>알리스타</a:t>
            </a:r>
            <a:endParaRPr lang="ko-KR" altLang="en-US" sz="1100">
              <a:solidFill>
                <a:schemeClr val="bg1"/>
              </a:solidFill>
              <a:latin typeface="나눔바른고딕" panose="020B0603020101020101" pitchFamily="50" charset="-127"/>
              <a:ea typeface="나눔바른고딕" panose="020B0603020101020101" pitchFamily="50" charset="-127"/>
            </a:endParaRPr>
          </a:p>
        </p:txBody>
      </p:sp>
      <p:pic>
        <p:nvPicPr>
          <p:cNvPr id="87" name="그림 8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0467" y="809440"/>
            <a:ext cx="11153594" cy="5508234"/>
          </a:xfrm>
          <a:prstGeom prst="rect">
            <a:avLst/>
          </a:prstGeom>
        </p:spPr>
      </p:pic>
      <p:pic>
        <p:nvPicPr>
          <p:cNvPr id="89" name="그림 8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90" name="그림 8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92" name="TextBox 91"/>
          <p:cNvSpPr txBox="1"/>
          <p:nvPr/>
        </p:nvSpPr>
        <p:spPr>
          <a:xfrm>
            <a:off x="4564793" y="1922177"/>
            <a:ext cx="3076575" cy="369332"/>
          </a:xfrm>
          <a:prstGeom prst="rect">
            <a:avLst/>
          </a:prstGeom>
          <a:noFill/>
        </p:spPr>
        <p:txBody>
          <a:bodyPr wrap="square" rtlCol="0">
            <a:spAutoFit/>
          </a:bodyPr>
          <a:lstStyle/>
          <a:p>
            <a:pPr algn="ctr"/>
            <a:r>
              <a:rPr lang="ko-KR" altLang="en-US" b="1" smtClean="0">
                <a:solidFill>
                  <a:schemeClr val="bg1"/>
                </a:solidFill>
                <a:latin typeface="나눔고딕" panose="020D0604000000000000" pitchFamily="50" charset="-127"/>
                <a:ea typeface="나눔고딕" panose="020D0604000000000000" pitchFamily="50" charset="-127"/>
              </a:rPr>
              <a:t>챔피언 구입</a:t>
            </a:r>
            <a:endParaRPr lang="ko-KR" altLang="en-US" b="1">
              <a:solidFill>
                <a:schemeClr val="bg1"/>
              </a:solidFill>
              <a:latin typeface="나눔고딕" panose="020D0604000000000000" pitchFamily="50" charset="-127"/>
              <a:ea typeface="나눔고딕" panose="020D0604000000000000" pitchFamily="50" charset="-127"/>
            </a:endParaRPr>
          </a:p>
        </p:txBody>
      </p:sp>
      <p:pic>
        <p:nvPicPr>
          <p:cNvPr id="93" name="그림 92"/>
          <p:cNvPicPr>
            <a:picLocks/>
          </p:cNvPicPr>
          <p:nvPr/>
        </p:nvPicPr>
        <p:blipFill>
          <a:blip r:embed="rId34">
            <a:extLst>
              <a:ext uri="{28A0092B-C50C-407E-A947-70E740481C1C}">
                <a14:useLocalDpi xmlns:a14="http://schemas.microsoft.com/office/drawing/2010/main" val="0"/>
              </a:ext>
            </a:extLst>
          </a:blip>
          <a:stretch>
            <a:fillRect/>
          </a:stretch>
        </p:blipFill>
        <p:spPr>
          <a:xfrm>
            <a:off x="4263794" y="4386654"/>
            <a:ext cx="1627200" cy="578662"/>
          </a:xfrm>
          <a:prstGeom prst="rect">
            <a:avLst/>
          </a:prstGeom>
        </p:spPr>
      </p:pic>
      <p:sp>
        <p:nvSpPr>
          <p:cNvPr id="94" name="TextBox 93"/>
          <p:cNvSpPr txBox="1"/>
          <p:nvPr/>
        </p:nvSpPr>
        <p:spPr>
          <a:xfrm>
            <a:off x="4302055" y="4467102"/>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sp>
        <p:nvSpPr>
          <p:cNvPr id="97" name="TextBox 96"/>
          <p:cNvSpPr txBox="1"/>
          <p:nvPr/>
        </p:nvSpPr>
        <p:spPr>
          <a:xfrm>
            <a:off x="6301343" y="2647133"/>
            <a:ext cx="1045059" cy="338554"/>
          </a:xfrm>
          <a:prstGeom prst="rect">
            <a:avLst/>
          </a:prstGeom>
          <a:noFill/>
        </p:spPr>
        <p:txBody>
          <a:bodyPr wrap="square" rtlCol="0">
            <a:spAutoFit/>
          </a:bodyPr>
          <a:lstStyle/>
          <a:p>
            <a:r>
              <a:rPr lang="ko-KR" altLang="en-US" sz="1600" b="1" smtClean="0">
                <a:solidFill>
                  <a:schemeClr val="bg1"/>
                </a:solidFill>
                <a:latin typeface="나눔고딕" panose="020D0604000000000000" pitchFamily="50" charset="-127"/>
                <a:ea typeface="나눔고딕" panose="020D0604000000000000" pitchFamily="50" charset="-127"/>
              </a:rPr>
              <a:t>알리스타</a:t>
            </a:r>
            <a:endParaRPr lang="ko-KR" altLang="en-US" sz="1600" b="1">
              <a:solidFill>
                <a:schemeClr val="bg1"/>
              </a:solidFill>
              <a:latin typeface="나눔고딕" panose="020D0604000000000000" pitchFamily="50" charset="-127"/>
              <a:ea typeface="나눔고딕" panose="020D0604000000000000" pitchFamily="50" charset="-127"/>
            </a:endParaRPr>
          </a:p>
        </p:txBody>
      </p:sp>
      <p:pic>
        <p:nvPicPr>
          <p:cNvPr id="98" name="그림 9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2057" y="2684752"/>
            <a:ext cx="1373290" cy="1373290"/>
          </a:xfrm>
          <a:prstGeom prst="rect">
            <a:avLst/>
          </a:prstGeom>
        </p:spPr>
      </p:pic>
      <p:pic>
        <p:nvPicPr>
          <p:cNvPr id="99" name="그림 98"/>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323730" y="4382851"/>
            <a:ext cx="1627200" cy="590014"/>
          </a:xfrm>
          <a:prstGeom prst="rect">
            <a:avLst/>
          </a:prstGeom>
        </p:spPr>
      </p:pic>
      <p:sp>
        <p:nvSpPr>
          <p:cNvPr id="100" name="TextBox 99"/>
          <p:cNvSpPr txBox="1"/>
          <p:nvPr/>
        </p:nvSpPr>
        <p:spPr>
          <a:xfrm>
            <a:off x="6489419" y="4473219"/>
            <a:ext cx="1625145" cy="369332"/>
          </a:xfrm>
          <a:prstGeom prst="rect">
            <a:avLst/>
          </a:prstGeom>
          <a:noFill/>
        </p:spPr>
        <p:txBody>
          <a:bodyPr wrap="square" rtlCol="0">
            <a:spAutoFit/>
          </a:bodyPr>
          <a:lstStyle/>
          <a:p>
            <a:pPr algn="ctr"/>
            <a:r>
              <a:rPr lang="en-US" altLang="ko-KR" b="1" smtClean="0">
                <a:solidFill>
                  <a:schemeClr val="accent2">
                    <a:lumMod val="50000"/>
                  </a:schemeClr>
                </a:solidFill>
                <a:latin typeface="Alata" panose="00000500000000000000" pitchFamily="2" charset="0"/>
              </a:rPr>
              <a:t>900</a:t>
            </a:r>
            <a:endParaRPr lang="ko-KR" altLang="en-US" b="1">
              <a:solidFill>
                <a:schemeClr val="accent2">
                  <a:lumMod val="50000"/>
                </a:schemeClr>
              </a:solidFill>
              <a:latin typeface="Alata" panose="00000500000000000000" pitchFamily="2" charset="0"/>
            </a:endParaRPr>
          </a:p>
        </p:txBody>
      </p:sp>
      <p:pic>
        <p:nvPicPr>
          <p:cNvPr id="101" name="그림 10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7035" y="4493981"/>
            <a:ext cx="378586" cy="319647"/>
          </a:xfrm>
          <a:prstGeom prst="rect">
            <a:avLst/>
          </a:prstGeom>
        </p:spPr>
      </p:pic>
      <p:sp>
        <p:nvSpPr>
          <p:cNvPr id="102" name="TextBox 101"/>
          <p:cNvSpPr txBox="1"/>
          <p:nvPr/>
        </p:nvSpPr>
        <p:spPr>
          <a:xfrm>
            <a:off x="6331795" y="3023324"/>
            <a:ext cx="1512782" cy="954107"/>
          </a:xfrm>
          <a:prstGeom prst="rect">
            <a:avLst/>
          </a:prstGeom>
          <a:noFill/>
        </p:spPr>
        <p:txBody>
          <a:bodyPr wrap="square" rtlCol="0">
            <a:spAutoFit/>
          </a:bodyPr>
          <a:lstStyle/>
          <a:p>
            <a:r>
              <a:rPr lang="ko-KR" altLang="en-US" sz="1400" b="1" smtClean="0">
                <a:solidFill>
                  <a:srgbClr val="B69E6F"/>
                </a:solidFill>
                <a:latin typeface="나눔고딕" panose="020D0604000000000000" pitchFamily="50" charset="-127"/>
                <a:ea typeface="나눔고딕" panose="020D0604000000000000" pitchFamily="50" charset="-127"/>
              </a:rPr>
              <a:t>피해 유형 </a:t>
            </a:r>
            <a:r>
              <a:rPr lang="en-US" altLang="ko-KR" sz="1400" b="1" smtClean="0">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마법</a:t>
            </a:r>
            <a:endParaRPr lang="en-US" altLang="ko-KR" sz="1400" b="1" smtClean="0">
              <a:solidFill>
                <a:srgbClr val="B69E6F"/>
              </a:solidFill>
              <a:latin typeface="나눔고딕" panose="020D0604000000000000" pitchFamily="50" charset="-127"/>
              <a:ea typeface="나눔고딕" panose="020D0604000000000000" pitchFamily="50" charset="-127"/>
            </a:endParaRPr>
          </a:p>
          <a:p>
            <a:r>
              <a:rPr lang="ko-KR" altLang="en-US" sz="1400" b="1" smtClean="0">
                <a:solidFill>
                  <a:srgbClr val="B69E6F"/>
                </a:solidFill>
                <a:latin typeface="나눔고딕" panose="020D0604000000000000" pitchFamily="50" charset="-127"/>
                <a:ea typeface="나눔고딕" panose="020D0604000000000000" pitchFamily="50" charset="-127"/>
              </a:rPr>
              <a:t>공격력 </a:t>
            </a:r>
            <a:r>
              <a:rPr lang="en-US" altLang="ko-KR" sz="1400" b="1" smtClean="0">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endParaRPr lang="en-US" altLang="ko-KR" sz="1400" b="1" smtClean="0">
              <a:solidFill>
                <a:srgbClr val="B69E6F"/>
              </a:solidFill>
              <a:latin typeface="나눔고딕" panose="020D0604000000000000" pitchFamily="50" charset="-127"/>
              <a:ea typeface="나눔고딕" panose="020D0604000000000000" pitchFamily="50" charset="-127"/>
            </a:endParaRPr>
          </a:p>
          <a:p>
            <a:r>
              <a:rPr lang="ko-KR" altLang="en-US" sz="1400" b="1" smtClean="0">
                <a:solidFill>
                  <a:srgbClr val="B69E6F"/>
                </a:solidFill>
                <a:latin typeface="나눔고딕" panose="020D0604000000000000" pitchFamily="50" charset="-127"/>
                <a:ea typeface="나눔고딕" panose="020D0604000000000000" pitchFamily="50" charset="-127"/>
              </a:rPr>
              <a:t>방어력 </a:t>
            </a:r>
            <a:r>
              <a:rPr lang="en-US" altLang="ko-KR" sz="1400" b="1" smtClean="0">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r>
              <a:rPr lang="ko-KR" altLang="en-US" sz="1400" b="1">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r>
              <a:rPr lang="ko-KR" altLang="en-US" sz="1400" b="1">
                <a:solidFill>
                  <a:srgbClr val="B69E6F"/>
                </a:solidFill>
                <a:latin typeface="나눔고딕" panose="020D0604000000000000" pitchFamily="50" charset="-127"/>
                <a:ea typeface="나눔고딕" panose="020D0604000000000000" pitchFamily="50" charset="-127"/>
              </a:rPr>
              <a:t> ★</a:t>
            </a:r>
            <a:endParaRPr lang="en-US" altLang="ko-KR" sz="1400" b="1" smtClean="0">
              <a:solidFill>
                <a:srgbClr val="B69E6F"/>
              </a:solidFill>
              <a:latin typeface="나눔고딕" panose="020D0604000000000000" pitchFamily="50" charset="-127"/>
              <a:ea typeface="나눔고딕" panose="020D0604000000000000" pitchFamily="50" charset="-127"/>
            </a:endParaRPr>
          </a:p>
          <a:p>
            <a:r>
              <a:rPr lang="en-US" altLang="ko-KR" sz="1400" b="1" smtClean="0">
                <a:solidFill>
                  <a:srgbClr val="B69E6F"/>
                </a:solidFill>
                <a:latin typeface="나눔고딕" panose="020D0604000000000000" pitchFamily="50" charset="-127"/>
                <a:ea typeface="나눔고딕" panose="020D0604000000000000" pitchFamily="50" charset="-127"/>
              </a:rPr>
              <a:t>CC</a:t>
            </a:r>
            <a:r>
              <a:rPr lang="ko-KR" altLang="en-US" sz="1400" b="1" smtClean="0">
                <a:solidFill>
                  <a:srgbClr val="B69E6F"/>
                </a:solidFill>
                <a:latin typeface="나눔고딕" panose="020D0604000000000000" pitchFamily="50" charset="-127"/>
                <a:ea typeface="나눔고딕" panose="020D0604000000000000" pitchFamily="50" charset="-127"/>
              </a:rPr>
              <a:t>기</a:t>
            </a:r>
            <a:r>
              <a:rPr lang="en-US" altLang="ko-KR" sz="1400" b="1" smtClean="0">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r>
              <a:rPr lang="ko-KR" altLang="en-US" sz="1400" b="1">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r>
              <a:rPr lang="ko-KR" altLang="en-US" sz="1400" b="1">
                <a:solidFill>
                  <a:srgbClr val="B69E6F"/>
                </a:solidFill>
                <a:latin typeface="나눔고딕" panose="020D0604000000000000" pitchFamily="50" charset="-127"/>
                <a:ea typeface="나눔고딕" panose="020D0604000000000000" pitchFamily="50" charset="-127"/>
              </a:rPr>
              <a:t> ★</a:t>
            </a:r>
            <a:endParaRPr lang="ko-KR" altLang="en-US" sz="1400" b="1">
              <a:solidFill>
                <a:srgbClr val="B69E6F"/>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8558015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b="1"/>
              <a:t>미션</a:t>
            </a:r>
            <a:endParaRPr lang="en-US" altLang="ko-KR" b="1"/>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054581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endParaRPr lang="en-US" altLang="ko-K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807015"/>
            <a:ext cx="11155680" cy="5546343"/>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596" y="807015"/>
            <a:ext cx="11155681" cy="5530041"/>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0975" y="3721894"/>
            <a:ext cx="1166813" cy="114300"/>
          </a:xfrm>
          <a:prstGeom prst="rect">
            <a:avLst/>
          </a:prstGeom>
        </p:spPr>
      </p:pic>
      <p:pic>
        <p:nvPicPr>
          <p:cNvPr id="20" name="그림 19"/>
          <p:cNvPicPr>
            <a:picLocks noChangeAspect="1"/>
          </p:cNvPicPr>
          <p:nvPr/>
        </p:nvPicPr>
        <p:blipFill rotWithShape="1">
          <a:blip r:embed="rId5">
            <a:extLst>
              <a:ext uri="{28A0092B-C50C-407E-A947-70E740481C1C}">
                <a14:useLocalDpi xmlns:a14="http://schemas.microsoft.com/office/drawing/2010/main" val="0"/>
              </a:ext>
            </a:extLst>
          </a:blip>
          <a:srcRect r="48871" b="-4547"/>
          <a:stretch/>
        </p:blipFill>
        <p:spPr>
          <a:xfrm>
            <a:off x="7800974" y="3726655"/>
            <a:ext cx="592932" cy="109539"/>
          </a:xfrm>
          <a:prstGeom prst="rect">
            <a:avLst/>
          </a:prstGeom>
          <a:noFill/>
          <a:ln>
            <a:noFill/>
          </a:ln>
          <a:effectLst>
            <a:glow>
              <a:schemeClr val="bg1"/>
            </a:glow>
          </a:effectLst>
        </p:spPr>
      </p:pic>
    </p:spTree>
    <p:extLst>
      <p:ext uri="{BB962C8B-B14F-4D97-AF65-F5344CB8AC3E}">
        <p14:creationId xmlns:p14="http://schemas.microsoft.com/office/powerpoint/2010/main" val="30283983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endParaRPr lang="en-US" altLang="ko-K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807015"/>
            <a:ext cx="11155680" cy="5546343"/>
          </a:xfrm>
          <a:prstGeom prst="rect">
            <a:avLst/>
          </a:prstGeom>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09" y="1498861"/>
            <a:ext cx="8386002" cy="1046375"/>
          </a:xfrm>
          <a:prstGeom prst="rect">
            <a:avLst/>
          </a:prstGeom>
          <a:effectLst>
            <a:glow rad="25400">
              <a:schemeClr val="tx1"/>
            </a:glow>
          </a:effectLst>
        </p:spPr>
      </p:pic>
      <p:pic>
        <p:nvPicPr>
          <p:cNvPr id="13" name="그림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309" y="2747277"/>
            <a:ext cx="8386002" cy="631440"/>
          </a:xfrm>
          <a:prstGeom prst="rect">
            <a:avLst/>
          </a:prstGeom>
          <a:effectLst>
            <a:glow rad="12700">
              <a:schemeClr val="tx1"/>
            </a:glow>
          </a:effectLst>
        </p:spPr>
      </p:pic>
      <p:pic>
        <p:nvPicPr>
          <p:cNvPr id="14" name="그림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3445660"/>
            <a:ext cx="8386002" cy="673853"/>
          </a:xfrm>
          <a:prstGeom prst="rect">
            <a:avLst/>
          </a:prstGeom>
          <a:effectLst>
            <a:glow rad="12700">
              <a:schemeClr val="tx1"/>
            </a:glow>
          </a:effectLst>
        </p:spPr>
      </p:pic>
      <p:pic>
        <p:nvPicPr>
          <p:cNvPr id="15" name="그림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4168794"/>
            <a:ext cx="8386002" cy="673853"/>
          </a:xfrm>
          <a:prstGeom prst="rect">
            <a:avLst/>
          </a:prstGeom>
          <a:effectLst>
            <a:glow rad="12700">
              <a:schemeClr val="tx1"/>
            </a:glow>
          </a:effectLst>
        </p:spPr>
      </p:pic>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4873125"/>
            <a:ext cx="8386002" cy="673853"/>
          </a:xfrm>
          <a:prstGeom prst="rect">
            <a:avLst/>
          </a:prstGeom>
          <a:effectLst>
            <a:glow rad="12700">
              <a:schemeClr val="tx1"/>
            </a:glow>
          </a:effectLst>
        </p:spPr>
      </p:pic>
      <p:pic>
        <p:nvPicPr>
          <p:cNvPr id="17" name="그림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5596259"/>
            <a:ext cx="8386002" cy="673853"/>
          </a:xfrm>
          <a:prstGeom prst="rect">
            <a:avLst/>
          </a:prstGeom>
          <a:effectLst>
            <a:glow rad="12700">
              <a:schemeClr val="tx1"/>
            </a:glow>
          </a:effectLst>
        </p:spPr>
      </p:pic>
      <p:pic>
        <p:nvPicPr>
          <p:cNvPr id="18" name="그림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3721894"/>
            <a:ext cx="1166813" cy="114300"/>
          </a:xfrm>
          <a:prstGeom prst="rect">
            <a:avLst/>
          </a:prstGeom>
        </p:spPr>
      </p:pic>
      <p:pic>
        <p:nvPicPr>
          <p:cNvPr id="19" name="그림 18"/>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3726655"/>
            <a:ext cx="592932" cy="109539"/>
          </a:xfrm>
          <a:prstGeom prst="rect">
            <a:avLst/>
          </a:prstGeom>
          <a:noFill/>
          <a:ln>
            <a:noFill/>
          </a:ln>
          <a:effectLst>
            <a:glow>
              <a:schemeClr val="bg1"/>
            </a:glow>
          </a:effectLst>
        </p:spPr>
      </p:pic>
      <p:pic>
        <p:nvPicPr>
          <p:cNvPr id="20" name="그림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1" name="그림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2" name="TextBox 21"/>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Missions</a:t>
            </a:r>
            <a:endParaRPr lang="ko-KR" altLang="en-US" sz="2600">
              <a:solidFill>
                <a:schemeClr val="bg1"/>
              </a:solidFill>
              <a:latin typeface="Alata" panose="00000500000000000000" pitchFamily="2" charset="0"/>
            </a:endParaRPr>
          </a:p>
        </p:txBody>
      </p:sp>
      <p:pic>
        <p:nvPicPr>
          <p:cNvPr id="23" name="그림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8297" y="1581288"/>
            <a:ext cx="1018095" cy="888536"/>
          </a:xfrm>
          <a:prstGeom prst="rect">
            <a:avLst/>
          </a:prstGeom>
        </p:spPr>
      </p:pic>
      <p:sp>
        <p:nvSpPr>
          <p:cNvPr id="24" name="TextBox 23"/>
          <p:cNvSpPr txBox="1"/>
          <p:nvPr/>
        </p:nvSpPr>
        <p:spPr>
          <a:xfrm>
            <a:off x="4225167" y="1714271"/>
            <a:ext cx="1694777" cy="369332"/>
          </a:xfrm>
          <a:prstGeom prst="rect">
            <a:avLst/>
          </a:prstGeom>
          <a:noFill/>
        </p:spPr>
        <p:txBody>
          <a:bodyPr wrap="square" rtlCol="0">
            <a:spAutoFit/>
          </a:bodyPr>
          <a:lstStyle/>
          <a:p>
            <a:r>
              <a:rPr lang="ko-KR" altLang="en-US" b="1" smtClean="0">
                <a:solidFill>
                  <a:schemeClr val="bg1"/>
                </a:solidFill>
                <a:latin typeface="나눔고딕" panose="020D0604000000000000" pitchFamily="50" charset="-127"/>
                <a:ea typeface="나눔고딕" panose="020D0604000000000000" pitchFamily="50" charset="-127"/>
              </a:rPr>
              <a:t>미션</a:t>
            </a:r>
            <a:endParaRPr lang="ko-KR" altLang="en-US" b="1">
              <a:solidFill>
                <a:schemeClr val="bg1"/>
              </a:solidFill>
              <a:latin typeface="나눔고딕" panose="020D0604000000000000" pitchFamily="50" charset="-127"/>
              <a:ea typeface="나눔고딕" panose="020D0604000000000000" pitchFamily="50" charset="-127"/>
            </a:endParaRPr>
          </a:p>
        </p:txBody>
      </p:sp>
      <p:sp>
        <p:nvSpPr>
          <p:cNvPr id="25" name="TextBox 24"/>
          <p:cNvSpPr txBox="1"/>
          <p:nvPr/>
        </p:nvSpPr>
        <p:spPr>
          <a:xfrm>
            <a:off x="4244021" y="2062252"/>
            <a:ext cx="1694777" cy="276999"/>
          </a:xfrm>
          <a:prstGeom prst="rect">
            <a:avLst/>
          </a:prstGeom>
          <a:noFill/>
        </p:spPr>
        <p:txBody>
          <a:bodyPr wrap="square" rtlCol="0">
            <a:spAutoFit/>
          </a:bodyPr>
          <a:lstStyle/>
          <a:p>
            <a:r>
              <a:rPr lang="ko-KR" altLang="en-US" sz="12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200" b="1">
              <a:solidFill>
                <a:schemeClr val="bg1">
                  <a:lumMod val="75000"/>
                </a:schemeClr>
              </a:solidFill>
              <a:latin typeface="나눔고딕" panose="020D0604000000000000" pitchFamily="50" charset="-127"/>
              <a:ea typeface="나눔고딕" panose="020D0604000000000000" pitchFamily="50" charset="-127"/>
            </a:endParaRPr>
          </a:p>
        </p:txBody>
      </p:sp>
      <p:sp>
        <p:nvSpPr>
          <p:cNvPr id="26" name="TextBox 25"/>
          <p:cNvSpPr txBox="1"/>
          <p:nvPr/>
        </p:nvSpPr>
        <p:spPr>
          <a:xfrm>
            <a:off x="8958361" y="1551457"/>
            <a:ext cx="1694777" cy="246221"/>
          </a:xfrm>
          <a:prstGeom prst="rect">
            <a:avLst/>
          </a:prstGeom>
          <a:noFill/>
        </p:spPr>
        <p:txBody>
          <a:bodyPr wrap="square" rtlCol="0">
            <a:spAutoFit/>
          </a:bodyPr>
          <a:lstStyle/>
          <a:p>
            <a:r>
              <a:rPr lang="en-US" altLang="ko-KR" sz="1000" b="1" smtClean="0">
                <a:solidFill>
                  <a:schemeClr val="bg1">
                    <a:lumMod val="75000"/>
                  </a:schemeClr>
                </a:solidFill>
                <a:latin typeface="Alata" panose="00000500000000000000" pitchFamily="2" charset="0"/>
                <a:ea typeface="나눔고딕" panose="020D0604000000000000" pitchFamily="50" charset="-127"/>
              </a:rPr>
              <a:t>Resets</a:t>
            </a:r>
            <a:endParaRPr lang="ko-KR" altLang="en-US" sz="1000" b="1">
              <a:solidFill>
                <a:schemeClr val="bg1">
                  <a:lumMod val="75000"/>
                </a:schemeClr>
              </a:solidFill>
              <a:latin typeface="Alata" panose="00000500000000000000" pitchFamily="2" charset="0"/>
              <a:ea typeface="나눔고딕" panose="020D0604000000000000" pitchFamily="50" charset="-127"/>
            </a:endParaRPr>
          </a:p>
        </p:txBody>
      </p:sp>
      <p:pic>
        <p:nvPicPr>
          <p:cNvPr id="27" name="그림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90126" y="1593130"/>
            <a:ext cx="165583" cy="171103"/>
          </a:xfrm>
          <a:prstGeom prst="rect">
            <a:avLst/>
          </a:prstGeom>
        </p:spPr>
      </p:pic>
      <p:pic>
        <p:nvPicPr>
          <p:cNvPr id="29" name="그림 28"/>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3514062"/>
            <a:ext cx="1470582" cy="530037"/>
          </a:xfrm>
          <a:prstGeom prst="rect">
            <a:avLst/>
          </a:prstGeom>
        </p:spPr>
      </p:pic>
      <p:pic>
        <p:nvPicPr>
          <p:cNvPr id="30" name="그림 29"/>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4230500"/>
            <a:ext cx="1470582" cy="530037"/>
          </a:xfrm>
          <a:prstGeom prst="rect">
            <a:avLst/>
          </a:prstGeom>
        </p:spPr>
      </p:pic>
      <p:pic>
        <p:nvPicPr>
          <p:cNvPr id="31" name="그림 30"/>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4942559"/>
            <a:ext cx="1470582" cy="530037"/>
          </a:xfrm>
          <a:prstGeom prst="rect">
            <a:avLst/>
          </a:prstGeom>
        </p:spPr>
      </p:pic>
      <p:pic>
        <p:nvPicPr>
          <p:cNvPr id="32" name="그림 31"/>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5654618"/>
            <a:ext cx="1470582" cy="530037"/>
          </a:xfrm>
          <a:prstGeom prst="rect">
            <a:avLst/>
          </a:prstGeom>
        </p:spPr>
      </p:pic>
      <p:pic>
        <p:nvPicPr>
          <p:cNvPr id="33" name="그림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48551" y="1706362"/>
            <a:ext cx="782426" cy="622059"/>
          </a:xfrm>
          <a:prstGeom prst="rect">
            <a:avLst/>
          </a:prstGeom>
        </p:spPr>
      </p:pic>
      <p:cxnSp>
        <p:nvCxnSpPr>
          <p:cNvPr id="34" name="직선 연결선 33"/>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139843" y="2025178"/>
            <a:ext cx="709601" cy="338554"/>
          </a:xfrm>
          <a:prstGeom prst="rect">
            <a:avLst/>
          </a:prstGeom>
          <a:noFill/>
        </p:spPr>
        <p:txBody>
          <a:bodyPr wrap="square" rtlCol="0">
            <a:spAutoFit/>
          </a:bodyPr>
          <a:lstStyle/>
          <a:p>
            <a:r>
              <a:rPr lang="en-US" altLang="ko-KR" sz="1600" smtClean="0">
                <a:ln w="3175">
                  <a:solidFill>
                    <a:schemeClr val="tx1"/>
                  </a:solidFill>
                </a:ln>
                <a:solidFill>
                  <a:srgbClr val="FFEDA4"/>
                </a:solidFill>
                <a:latin typeface="Alata" panose="00000500000000000000" pitchFamily="2" charset="0"/>
              </a:rPr>
              <a:t>Daily</a:t>
            </a:r>
            <a:endParaRPr lang="ko-KR" altLang="en-US" sz="1600">
              <a:ln w="3175">
                <a:solidFill>
                  <a:schemeClr val="tx1"/>
                </a:solidFill>
              </a:ln>
              <a:solidFill>
                <a:srgbClr val="FFEDA4"/>
              </a:solidFill>
              <a:latin typeface="Alata" panose="00000500000000000000" pitchFamily="2" charset="0"/>
            </a:endParaRPr>
          </a:p>
        </p:txBody>
      </p:sp>
      <p:sp>
        <p:nvSpPr>
          <p:cNvPr id="38" name="TextBox 37"/>
          <p:cNvSpPr txBox="1"/>
          <p:nvPr/>
        </p:nvSpPr>
        <p:spPr>
          <a:xfrm>
            <a:off x="884428" y="2854970"/>
            <a:ext cx="1373866" cy="338554"/>
          </a:xfrm>
          <a:prstGeom prst="rect">
            <a:avLst/>
          </a:prstGeom>
          <a:noFill/>
        </p:spPr>
        <p:txBody>
          <a:bodyPr wrap="square" rtlCol="0">
            <a:spAutoFit/>
          </a:bodyPr>
          <a:lstStyle/>
          <a:p>
            <a:r>
              <a:rPr lang="en-US" altLang="ko-KR" sz="1600" smtClean="0">
                <a:ln w="3175">
                  <a:solidFill>
                    <a:schemeClr val="tx1"/>
                  </a:solidFill>
                </a:ln>
                <a:solidFill>
                  <a:srgbClr val="BDB4B5"/>
                </a:solidFill>
                <a:latin typeface="Alata" panose="00000500000000000000" pitchFamily="2" charset="0"/>
              </a:rPr>
              <a:t>Achivement</a:t>
            </a:r>
            <a:endParaRPr lang="ko-KR" altLang="en-US" sz="1600">
              <a:ln w="3175">
                <a:solidFill>
                  <a:schemeClr val="tx1"/>
                </a:solidFill>
              </a:ln>
              <a:solidFill>
                <a:srgbClr val="BDB4B5"/>
              </a:solidFill>
              <a:latin typeface="Alata" panose="00000500000000000000" pitchFamily="2" charset="0"/>
            </a:endParaRPr>
          </a:p>
        </p:txBody>
      </p:sp>
      <p:pic>
        <p:nvPicPr>
          <p:cNvPr id="39" name="그림 38"/>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pic>
        <p:nvPicPr>
          <p:cNvPr id="42" name="그림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4430476"/>
            <a:ext cx="1166813" cy="114300"/>
          </a:xfrm>
          <a:prstGeom prst="rect">
            <a:avLst/>
          </a:prstGeom>
        </p:spPr>
      </p:pic>
      <p:pic>
        <p:nvPicPr>
          <p:cNvPr id="43" name="그림 42"/>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4435237"/>
            <a:ext cx="592932" cy="109539"/>
          </a:xfrm>
          <a:prstGeom prst="rect">
            <a:avLst/>
          </a:prstGeom>
          <a:noFill/>
          <a:ln>
            <a:noFill/>
          </a:ln>
          <a:effectLst>
            <a:glow>
              <a:schemeClr val="bg1"/>
            </a:glow>
          </a:effectLst>
        </p:spPr>
      </p:pic>
      <p:pic>
        <p:nvPicPr>
          <p:cNvPr id="44" name="그림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5157401"/>
            <a:ext cx="1166813" cy="114300"/>
          </a:xfrm>
          <a:prstGeom prst="rect">
            <a:avLst/>
          </a:prstGeom>
        </p:spPr>
      </p:pic>
      <p:pic>
        <p:nvPicPr>
          <p:cNvPr id="45" name="그림 44"/>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5162162"/>
            <a:ext cx="592932" cy="109539"/>
          </a:xfrm>
          <a:prstGeom prst="rect">
            <a:avLst/>
          </a:prstGeom>
          <a:noFill/>
          <a:ln>
            <a:noFill/>
          </a:ln>
          <a:effectLst>
            <a:glow>
              <a:schemeClr val="bg1"/>
            </a:glow>
          </a:effectLst>
        </p:spPr>
      </p:pic>
      <p:pic>
        <p:nvPicPr>
          <p:cNvPr id="46" name="그림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5879565"/>
            <a:ext cx="1166813" cy="114300"/>
          </a:xfrm>
          <a:prstGeom prst="rect">
            <a:avLst/>
          </a:prstGeom>
        </p:spPr>
      </p:pic>
      <p:pic>
        <p:nvPicPr>
          <p:cNvPr id="47" name="그림 46"/>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5884326"/>
            <a:ext cx="592932" cy="109539"/>
          </a:xfrm>
          <a:prstGeom prst="rect">
            <a:avLst/>
          </a:prstGeom>
          <a:noFill/>
          <a:ln>
            <a:noFill/>
          </a:ln>
          <a:effectLst>
            <a:glow>
              <a:schemeClr val="bg1"/>
            </a:glow>
          </a:effectLst>
        </p:spPr>
      </p:pic>
      <p:sp>
        <p:nvSpPr>
          <p:cNvPr id="48" name="TextBox 47"/>
          <p:cNvSpPr txBox="1"/>
          <p:nvPr/>
        </p:nvSpPr>
        <p:spPr>
          <a:xfrm>
            <a:off x="9087439" y="3648239"/>
            <a:ext cx="546754" cy="261610"/>
          </a:xfrm>
          <a:prstGeom prst="rect">
            <a:avLst/>
          </a:prstGeom>
          <a:noFill/>
        </p:spPr>
        <p:txBody>
          <a:bodyPr wrap="square" rtlCol="0">
            <a:spAutoFit/>
          </a:bodyPr>
          <a:lstStyle/>
          <a:p>
            <a:r>
              <a:rPr lang="en-US" altLang="ko-KR" sz="1100" smtClean="0">
                <a:solidFill>
                  <a:schemeClr val="bg1">
                    <a:lumMod val="75000"/>
                  </a:schemeClr>
                </a:solidFill>
                <a:latin typeface="Alata" panose="00000500000000000000" pitchFamily="2" charset="0"/>
              </a:rPr>
              <a:t>1 / 5</a:t>
            </a:r>
            <a:endParaRPr lang="ko-KR" altLang="en-US" sz="1100">
              <a:solidFill>
                <a:schemeClr val="bg1">
                  <a:lumMod val="75000"/>
                </a:schemeClr>
              </a:solidFill>
              <a:latin typeface="Alata" panose="00000500000000000000" pitchFamily="2" charset="0"/>
            </a:endParaRPr>
          </a:p>
        </p:txBody>
      </p:sp>
      <p:pic>
        <p:nvPicPr>
          <p:cNvPr id="49" name="그림 48"/>
          <p:cNvPicPr>
            <a:picLocks/>
          </p:cNvPicPr>
          <p:nvPr/>
        </p:nvPicPr>
        <p:blipFill>
          <a:blip r:embed="rId15">
            <a:extLst>
              <a:ext uri="{28A0092B-C50C-407E-A947-70E740481C1C}">
                <a14:useLocalDpi xmlns:a14="http://schemas.microsoft.com/office/drawing/2010/main" val="0"/>
              </a:ext>
            </a:extLst>
          </a:blip>
          <a:stretch>
            <a:fillRect/>
          </a:stretch>
        </p:blipFill>
        <p:spPr>
          <a:xfrm>
            <a:off x="9735621" y="2799761"/>
            <a:ext cx="1510555" cy="572269"/>
          </a:xfrm>
          <a:prstGeom prst="rect">
            <a:avLst/>
          </a:prstGeom>
        </p:spPr>
      </p:pic>
      <p:sp>
        <p:nvSpPr>
          <p:cNvPr id="50" name="TextBox 49"/>
          <p:cNvSpPr txBox="1"/>
          <p:nvPr/>
        </p:nvSpPr>
        <p:spPr>
          <a:xfrm>
            <a:off x="9820205" y="2886465"/>
            <a:ext cx="1358728" cy="369332"/>
          </a:xfrm>
          <a:prstGeom prst="rect">
            <a:avLst/>
          </a:prstGeom>
          <a:noFill/>
        </p:spPr>
        <p:txBody>
          <a:bodyPr wrap="square" rtlCol="0">
            <a:spAutoFit/>
          </a:bodyPr>
          <a:lstStyle/>
          <a:p>
            <a:pPr algn="ctr"/>
            <a:r>
              <a:rPr lang="ko-KR" altLang="en-US" b="1" smtClean="0">
                <a:solidFill>
                  <a:srgbClr val="045B39"/>
                </a:solidFill>
                <a:latin typeface="Alata" panose="00000500000000000000" pitchFamily="2" charset="0"/>
              </a:rPr>
              <a:t>받기</a:t>
            </a:r>
            <a:endParaRPr lang="ko-KR" altLang="en-US" b="1">
              <a:solidFill>
                <a:srgbClr val="045B39"/>
              </a:solidFill>
              <a:latin typeface="Alata" panose="00000500000000000000" pitchFamily="2" charset="0"/>
            </a:endParaRPr>
          </a:p>
        </p:txBody>
      </p:sp>
      <p:pic>
        <p:nvPicPr>
          <p:cNvPr id="51" name="그림 5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82046" y="1746299"/>
            <a:ext cx="329937" cy="311101"/>
          </a:xfrm>
          <a:prstGeom prst="rect">
            <a:avLst/>
          </a:prstGeom>
        </p:spPr>
      </p:pic>
      <p:sp>
        <p:nvSpPr>
          <p:cNvPr id="53" name="TextBox 52"/>
          <p:cNvSpPr txBox="1"/>
          <p:nvPr/>
        </p:nvSpPr>
        <p:spPr>
          <a:xfrm>
            <a:off x="9079583" y="4366248"/>
            <a:ext cx="546754" cy="261610"/>
          </a:xfrm>
          <a:prstGeom prst="rect">
            <a:avLst/>
          </a:prstGeom>
          <a:noFill/>
        </p:spPr>
        <p:txBody>
          <a:bodyPr wrap="square" rtlCol="0">
            <a:spAutoFit/>
          </a:bodyPr>
          <a:lstStyle/>
          <a:p>
            <a:r>
              <a:rPr lang="en-US" altLang="ko-KR" sz="1100" smtClean="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sp>
        <p:nvSpPr>
          <p:cNvPr id="54" name="TextBox 53"/>
          <p:cNvSpPr txBox="1"/>
          <p:nvPr/>
        </p:nvSpPr>
        <p:spPr>
          <a:xfrm>
            <a:off x="9079583" y="5090042"/>
            <a:ext cx="546754" cy="261610"/>
          </a:xfrm>
          <a:prstGeom prst="rect">
            <a:avLst/>
          </a:prstGeom>
          <a:noFill/>
        </p:spPr>
        <p:txBody>
          <a:bodyPr wrap="square" rtlCol="0">
            <a:spAutoFit/>
          </a:bodyPr>
          <a:lstStyle/>
          <a:p>
            <a:r>
              <a:rPr lang="en-US" altLang="ko-KR" sz="1100" smtClean="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sp>
        <p:nvSpPr>
          <p:cNvPr id="55" name="TextBox 54"/>
          <p:cNvSpPr txBox="1"/>
          <p:nvPr/>
        </p:nvSpPr>
        <p:spPr>
          <a:xfrm>
            <a:off x="9079583" y="5813836"/>
            <a:ext cx="546754" cy="261610"/>
          </a:xfrm>
          <a:prstGeom prst="rect">
            <a:avLst/>
          </a:prstGeom>
          <a:noFill/>
        </p:spPr>
        <p:txBody>
          <a:bodyPr wrap="square" rtlCol="0">
            <a:spAutoFit/>
          </a:bodyPr>
          <a:lstStyle/>
          <a:p>
            <a:r>
              <a:rPr lang="en-US" altLang="ko-KR" sz="1100" smtClean="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pic>
        <p:nvPicPr>
          <p:cNvPr id="56" name="그림 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61133" y="2524088"/>
            <a:ext cx="371762" cy="406335"/>
          </a:xfrm>
          <a:prstGeom prst="rect">
            <a:avLst/>
          </a:prstGeom>
        </p:spPr>
      </p:pic>
      <p:sp>
        <p:nvSpPr>
          <p:cNvPr id="57" name="TextBox 56"/>
          <p:cNvSpPr txBox="1"/>
          <p:nvPr/>
        </p:nvSpPr>
        <p:spPr>
          <a:xfrm>
            <a:off x="3748721" y="2839998"/>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58" name="TextBox 57"/>
          <p:cNvSpPr txBox="1"/>
          <p:nvPr/>
        </p:nvSpPr>
        <p:spPr>
          <a:xfrm>
            <a:off x="3758246" y="3052644"/>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sp>
        <p:nvSpPr>
          <p:cNvPr id="59" name="TextBox 58"/>
          <p:cNvSpPr txBox="1"/>
          <p:nvPr/>
        </p:nvSpPr>
        <p:spPr>
          <a:xfrm>
            <a:off x="3758246" y="3559195"/>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60" name="TextBox 59"/>
          <p:cNvSpPr txBox="1"/>
          <p:nvPr/>
        </p:nvSpPr>
        <p:spPr>
          <a:xfrm>
            <a:off x="3767771" y="3771841"/>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sp>
        <p:nvSpPr>
          <p:cNvPr id="61" name="TextBox 60"/>
          <p:cNvSpPr txBox="1"/>
          <p:nvPr/>
        </p:nvSpPr>
        <p:spPr>
          <a:xfrm>
            <a:off x="3758246" y="4273570"/>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62" name="TextBox 61"/>
          <p:cNvSpPr txBox="1"/>
          <p:nvPr/>
        </p:nvSpPr>
        <p:spPr>
          <a:xfrm>
            <a:off x="3767771" y="4486216"/>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sp>
        <p:nvSpPr>
          <p:cNvPr id="63" name="TextBox 62"/>
          <p:cNvSpPr txBox="1"/>
          <p:nvPr/>
        </p:nvSpPr>
        <p:spPr>
          <a:xfrm>
            <a:off x="3767771" y="4984945"/>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64" name="TextBox 63"/>
          <p:cNvSpPr txBox="1"/>
          <p:nvPr/>
        </p:nvSpPr>
        <p:spPr>
          <a:xfrm>
            <a:off x="3777296" y="5197591"/>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sp>
        <p:nvSpPr>
          <p:cNvPr id="65" name="TextBox 64"/>
          <p:cNvSpPr txBox="1"/>
          <p:nvPr/>
        </p:nvSpPr>
        <p:spPr>
          <a:xfrm>
            <a:off x="3758246" y="5699320"/>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66" name="TextBox 65"/>
          <p:cNvSpPr txBox="1"/>
          <p:nvPr/>
        </p:nvSpPr>
        <p:spPr>
          <a:xfrm>
            <a:off x="3767771" y="5911966"/>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pic>
        <p:nvPicPr>
          <p:cNvPr id="67" name="그림 6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67788" y="1844322"/>
            <a:ext cx="585787" cy="565503"/>
          </a:xfrm>
          <a:prstGeom prst="rect">
            <a:avLst/>
          </a:prstGeom>
        </p:spPr>
      </p:pic>
      <p:pic>
        <p:nvPicPr>
          <p:cNvPr id="69" name="그림 6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0" name="TextBox 69"/>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71" name="그림 7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72" name="그림 7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73" name="그림 7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74" name="TextBox 73"/>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75" name="그림 7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spTree>
    <p:extLst>
      <p:ext uri="{BB962C8B-B14F-4D97-AF65-F5344CB8AC3E}">
        <p14:creationId xmlns:p14="http://schemas.microsoft.com/office/powerpoint/2010/main" val="2540672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2220665" cy="369332"/>
          </a:xfrm>
          <a:prstGeom prst="rect">
            <a:avLst/>
          </a:prstGeom>
          <a:noFill/>
        </p:spPr>
        <p:txBody>
          <a:bodyPr wrap="square" rtlCol="0">
            <a:spAutoFit/>
          </a:bodyPr>
          <a:lstStyle/>
          <a:p>
            <a:r>
              <a:rPr lang="en-US" altLang="ko-KR"/>
              <a:t>1-2. </a:t>
            </a:r>
            <a:r>
              <a:rPr lang="ko-KR" altLang="en-US"/>
              <a:t>로딩</a:t>
            </a:r>
            <a:r>
              <a:rPr lang="en-US" altLang="ko-KR"/>
              <a:t> </a:t>
            </a:r>
            <a:r>
              <a:rPr lang="ko-KR" altLang="en-US"/>
              <a:t>화면</a:t>
            </a:r>
          </a:p>
        </p:txBody>
      </p:sp>
      <p:sp>
        <p:nvSpPr>
          <p:cNvPr id="27" name="직사각형 26"/>
          <p:cNvSpPr/>
          <p:nvPr/>
        </p:nvSpPr>
        <p:spPr>
          <a:xfrm>
            <a:off x="513471" y="872195"/>
            <a:ext cx="11155680" cy="5542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2653448" y="4890651"/>
            <a:ext cx="7158529" cy="954107"/>
          </a:xfrm>
          <a:prstGeom prst="rect">
            <a:avLst/>
          </a:prstGeom>
          <a:noFill/>
        </p:spPr>
        <p:txBody>
          <a:bodyPr wrap="square" rtlCol="0">
            <a:spAutoFit/>
          </a:bodyPr>
          <a:lstStyle/>
          <a:p>
            <a:r>
              <a:rPr lang="en-US" altLang="ko-KR" sz="1400" dirty="0">
                <a:solidFill>
                  <a:schemeClr val="bg1"/>
                </a:solidFill>
                <a:latin typeface="Alata" panose="00000500000000000000" pitchFamily="2" charset="0"/>
              </a:rPr>
              <a:t>My LOL Team Game is not endorsed by Riot Games and doesn’t reflect the views or opinions of Riot Games or anyone officially involved in producing or managing League of Legends. League of Legends and Riot Games are trademarks or registered trademarks of Riot Games, Inc. League of Legends © Riot Games, Inc.</a:t>
            </a:r>
            <a:endParaRPr lang="ko-KR" altLang="en-US" sz="1400" dirty="0">
              <a:solidFill>
                <a:schemeClr val="bg1"/>
              </a:solidFill>
              <a:latin typeface="Alata" panose="00000500000000000000" pitchFamily="2" charset="0"/>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798" y="2528106"/>
            <a:ext cx="1371600" cy="1371600"/>
          </a:xfrm>
          <a:prstGeom prst="rect">
            <a:avLst/>
          </a:prstGeom>
        </p:spPr>
      </p:pic>
    </p:spTree>
    <p:extLst>
      <p:ext uri="{BB962C8B-B14F-4D97-AF65-F5344CB8AC3E}">
        <p14:creationId xmlns:p14="http://schemas.microsoft.com/office/powerpoint/2010/main" val="3304162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r>
              <a:rPr lang="en-US" altLang="ko-KR"/>
              <a:t>– </a:t>
            </a:r>
            <a:r>
              <a:rPr lang="ko-KR" altLang="en-US"/>
              <a:t>일일 보상 </a:t>
            </a:r>
            <a:endParaRPr lang="en-US" altLang="ko-K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847" y="1001164"/>
            <a:ext cx="8875222" cy="4992312"/>
          </a:xfrm>
          <a:prstGeom prst="rect">
            <a:avLst/>
          </a:prstGeom>
        </p:spPr>
      </p:pic>
    </p:spTree>
    <p:extLst>
      <p:ext uri="{BB962C8B-B14F-4D97-AF65-F5344CB8AC3E}">
        <p14:creationId xmlns:p14="http://schemas.microsoft.com/office/powerpoint/2010/main" val="9707127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smtClean="0"/>
              <a:t>일정</a:t>
            </a:r>
            <a:endParaRPr lang="en-US" altLang="ko-KR" smtClean="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18" name="그림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935" y="1667410"/>
            <a:ext cx="1928553" cy="3032051"/>
          </a:xfrm>
          <a:prstGeom prst="rect">
            <a:avLst/>
          </a:prstGeom>
        </p:spPr>
      </p:pic>
      <p:pic>
        <p:nvPicPr>
          <p:cNvPr id="19" name="그림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3713" y="1653556"/>
            <a:ext cx="1928553" cy="3032051"/>
          </a:xfrm>
          <a:prstGeom prst="rect">
            <a:avLst/>
          </a:prstGeom>
        </p:spPr>
      </p:pic>
      <p:pic>
        <p:nvPicPr>
          <p:cNvPr id="20" name="그림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1553" y="1672952"/>
            <a:ext cx="1928553" cy="3032051"/>
          </a:xfrm>
          <a:prstGeom prst="rect">
            <a:avLst/>
          </a:prstGeom>
        </p:spPr>
      </p:pic>
      <p:pic>
        <p:nvPicPr>
          <p:cNvPr id="21" name="그림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7553" y="1667410"/>
            <a:ext cx="1928553" cy="3032051"/>
          </a:xfrm>
          <a:prstGeom prst="rect">
            <a:avLst/>
          </a:prstGeom>
        </p:spPr>
      </p:pic>
      <p:pic>
        <p:nvPicPr>
          <p:cNvPr id="22" name="그림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0317" y="1667410"/>
            <a:ext cx="1928553" cy="3032051"/>
          </a:xfrm>
          <a:prstGeom prst="rect">
            <a:avLst/>
          </a:prstGeom>
        </p:spPr>
      </p:pic>
      <p:pic>
        <p:nvPicPr>
          <p:cNvPr id="24" name="그림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4949" y="1581033"/>
            <a:ext cx="2079287" cy="735793"/>
          </a:xfrm>
          <a:prstGeom prst="rect">
            <a:avLst/>
          </a:prstGeom>
        </p:spPr>
      </p:pic>
      <p:pic>
        <p:nvPicPr>
          <p:cNvPr id="26" name="그림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Date</a:t>
            </a:r>
            <a:endParaRPr lang="ko-KR" altLang="en-US" sz="2600">
              <a:solidFill>
                <a:schemeClr val="bg1"/>
              </a:solidFill>
              <a:latin typeface="Alata" panose="00000500000000000000" pitchFamily="2" charset="0"/>
            </a:endParaRPr>
          </a:p>
        </p:txBody>
      </p:sp>
      <p:sp>
        <p:nvSpPr>
          <p:cNvPr id="29" name="TextBox 28"/>
          <p:cNvSpPr txBox="1"/>
          <p:nvPr/>
        </p:nvSpPr>
        <p:spPr>
          <a:xfrm>
            <a:off x="3219586" y="4169609"/>
            <a:ext cx="1157425" cy="492443"/>
          </a:xfrm>
          <a:prstGeom prst="rect">
            <a:avLst/>
          </a:prstGeom>
          <a:noFill/>
        </p:spPr>
        <p:txBody>
          <a:bodyPr wrap="square" rtlCol="0">
            <a:spAutoFit/>
          </a:bodyPr>
          <a:lstStyle/>
          <a:p>
            <a:pPr algn="ctr"/>
            <a:r>
              <a:rPr lang="en-US" altLang="ko-KR" sz="2600" smtClean="0">
                <a:solidFill>
                  <a:schemeClr val="bg1"/>
                </a:solidFill>
                <a:latin typeface="Alata" panose="00000500000000000000" pitchFamily="2" charset="0"/>
              </a:rPr>
              <a:t>7/20</a:t>
            </a:r>
            <a:endParaRPr lang="ko-KR" altLang="en-US" sz="2600">
              <a:solidFill>
                <a:schemeClr val="bg1"/>
              </a:solidFill>
              <a:latin typeface="Alata" panose="00000500000000000000" pitchFamily="2" charset="0"/>
            </a:endParaRPr>
          </a:p>
        </p:txBody>
      </p:sp>
      <p:sp>
        <p:nvSpPr>
          <p:cNvPr id="30" name="TextBox 29"/>
          <p:cNvSpPr txBox="1"/>
          <p:nvPr/>
        </p:nvSpPr>
        <p:spPr>
          <a:xfrm>
            <a:off x="5266308" y="4118396"/>
            <a:ext cx="1157425" cy="492443"/>
          </a:xfrm>
          <a:prstGeom prst="rect">
            <a:avLst/>
          </a:prstGeom>
          <a:noFill/>
        </p:spPr>
        <p:txBody>
          <a:bodyPr wrap="square" rtlCol="0">
            <a:spAutoFit/>
          </a:bodyPr>
          <a:lstStyle/>
          <a:p>
            <a:pPr algn="ctr"/>
            <a:r>
              <a:rPr lang="en-US" altLang="ko-KR" sz="2600" smtClean="0">
                <a:solidFill>
                  <a:schemeClr val="bg1"/>
                </a:solidFill>
                <a:latin typeface="Alata" panose="00000500000000000000" pitchFamily="2" charset="0"/>
              </a:rPr>
              <a:t>7/21</a:t>
            </a:r>
            <a:endParaRPr lang="ko-KR" altLang="en-US" sz="2600">
              <a:solidFill>
                <a:schemeClr val="bg1"/>
              </a:solidFill>
              <a:latin typeface="Alata" panose="00000500000000000000" pitchFamily="2" charset="0"/>
            </a:endParaRPr>
          </a:p>
        </p:txBody>
      </p:sp>
      <p:sp>
        <p:nvSpPr>
          <p:cNvPr id="32" name="TextBox 31"/>
          <p:cNvSpPr txBox="1"/>
          <p:nvPr/>
        </p:nvSpPr>
        <p:spPr>
          <a:xfrm>
            <a:off x="9393042" y="4118395"/>
            <a:ext cx="1157425" cy="492443"/>
          </a:xfrm>
          <a:prstGeom prst="rect">
            <a:avLst/>
          </a:prstGeom>
          <a:noFill/>
        </p:spPr>
        <p:txBody>
          <a:bodyPr wrap="square" rtlCol="0">
            <a:spAutoFit/>
          </a:bodyPr>
          <a:lstStyle/>
          <a:p>
            <a:pPr algn="ctr"/>
            <a:r>
              <a:rPr lang="en-US" altLang="ko-KR" sz="2600" smtClean="0">
                <a:solidFill>
                  <a:schemeClr val="bg1"/>
                </a:solidFill>
                <a:latin typeface="Alata" panose="00000500000000000000" pitchFamily="2" charset="0"/>
              </a:rPr>
              <a:t>7/23</a:t>
            </a:r>
            <a:endParaRPr lang="ko-KR" altLang="en-US" sz="2600">
              <a:solidFill>
                <a:schemeClr val="bg1"/>
              </a:solidFill>
              <a:latin typeface="Alata" panose="00000500000000000000" pitchFamily="2" charset="0"/>
            </a:endParaRPr>
          </a:p>
        </p:txBody>
      </p:sp>
      <p:sp>
        <p:nvSpPr>
          <p:cNvPr id="33" name="TextBox 32"/>
          <p:cNvSpPr txBox="1"/>
          <p:nvPr/>
        </p:nvSpPr>
        <p:spPr>
          <a:xfrm>
            <a:off x="11373803" y="4155907"/>
            <a:ext cx="1157425" cy="492443"/>
          </a:xfrm>
          <a:prstGeom prst="rect">
            <a:avLst/>
          </a:prstGeom>
          <a:noFill/>
        </p:spPr>
        <p:txBody>
          <a:bodyPr wrap="square" rtlCol="0">
            <a:spAutoFit/>
          </a:bodyPr>
          <a:lstStyle/>
          <a:p>
            <a:pPr algn="ctr"/>
            <a:r>
              <a:rPr lang="en-US" altLang="ko-KR" sz="2600" smtClean="0">
                <a:solidFill>
                  <a:schemeClr val="bg1"/>
                </a:solidFill>
                <a:latin typeface="Alata" panose="00000500000000000000" pitchFamily="2" charset="0"/>
              </a:rPr>
              <a:t>7/24</a:t>
            </a:r>
            <a:endParaRPr lang="ko-KR" altLang="en-US" sz="2600">
              <a:solidFill>
                <a:schemeClr val="bg1"/>
              </a:solidFill>
              <a:latin typeface="Alata" panose="00000500000000000000" pitchFamily="2" charset="0"/>
            </a:endParaRPr>
          </a:p>
        </p:txBody>
      </p:sp>
      <p:pic>
        <p:nvPicPr>
          <p:cNvPr id="40" name="그림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6819" y="1642949"/>
            <a:ext cx="1072228" cy="243763"/>
          </a:xfrm>
          <a:prstGeom prst="rect">
            <a:avLst/>
          </a:prstGeom>
        </p:spPr>
      </p:pic>
      <p:pic>
        <p:nvPicPr>
          <p:cNvPr id="42" name="그림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91714" y="1566332"/>
            <a:ext cx="2106996" cy="876021"/>
          </a:xfrm>
          <a:prstGeom prst="rect">
            <a:avLst/>
          </a:prstGeom>
        </p:spPr>
      </p:pic>
      <p:pic>
        <p:nvPicPr>
          <p:cNvPr id="43" name="그림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13406" y="1637622"/>
            <a:ext cx="1063610" cy="249089"/>
          </a:xfrm>
          <a:prstGeom prst="rect">
            <a:avLst/>
          </a:prstGeom>
        </p:spPr>
      </p:pic>
      <p:sp>
        <p:nvSpPr>
          <p:cNvPr id="44" name="TextBox 43"/>
          <p:cNvSpPr txBox="1"/>
          <p:nvPr/>
        </p:nvSpPr>
        <p:spPr>
          <a:xfrm>
            <a:off x="7563984" y="1603889"/>
            <a:ext cx="623940" cy="246221"/>
          </a:xfrm>
          <a:prstGeom prst="rect">
            <a:avLst/>
          </a:prstGeom>
          <a:noFill/>
        </p:spPr>
        <p:txBody>
          <a:bodyPr wrap="square" rtlCol="0">
            <a:spAutoFit/>
          </a:bodyPr>
          <a:lstStyle/>
          <a:p>
            <a:r>
              <a:rPr lang="en-US" altLang="ko-KR" sz="1000" smtClean="0">
                <a:solidFill>
                  <a:schemeClr val="bg2">
                    <a:lumMod val="90000"/>
                  </a:schemeClr>
                </a:solidFill>
                <a:latin typeface="Alata" panose="00000500000000000000" pitchFamily="2" charset="0"/>
              </a:rPr>
              <a:t>Today</a:t>
            </a:r>
            <a:endParaRPr lang="ko-KR" altLang="en-US" sz="1000">
              <a:solidFill>
                <a:schemeClr val="bg2">
                  <a:lumMod val="90000"/>
                </a:schemeClr>
              </a:solidFill>
              <a:latin typeface="Alata" panose="00000500000000000000" pitchFamily="2" charset="0"/>
            </a:endParaRPr>
          </a:p>
        </p:txBody>
      </p:sp>
      <p:sp>
        <p:nvSpPr>
          <p:cNvPr id="45" name="TextBox 44"/>
          <p:cNvSpPr txBox="1"/>
          <p:nvPr/>
        </p:nvSpPr>
        <p:spPr>
          <a:xfrm>
            <a:off x="11595502" y="1605056"/>
            <a:ext cx="623940" cy="246221"/>
          </a:xfrm>
          <a:prstGeom prst="rect">
            <a:avLst/>
          </a:prstGeom>
          <a:noFill/>
        </p:spPr>
        <p:txBody>
          <a:bodyPr wrap="square" rtlCol="0">
            <a:spAutoFit/>
          </a:bodyPr>
          <a:lstStyle/>
          <a:p>
            <a:r>
              <a:rPr lang="en-US" altLang="ko-KR" sz="1000" smtClean="0">
                <a:solidFill>
                  <a:schemeClr val="bg2">
                    <a:lumMod val="90000"/>
                  </a:schemeClr>
                </a:solidFill>
                <a:latin typeface="Alata" panose="00000500000000000000" pitchFamily="2" charset="0"/>
              </a:rPr>
              <a:t>League</a:t>
            </a:r>
            <a:endParaRPr lang="ko-KR" altLang="en-US" sz="1000">
              <a:solidFill>
                <a:schemeClr val="bg2">
                  <a:lumMod val="90000"/>
                </a:schemeClr>
              </a:solidFill>
              <a:latin typeface="Alata" panose="00000500000000000000" pitchFamily="2" charset="0"/>
            </a:endParaRPr>
          </a:p>
        </p:txBody>
      </p:sp>
      <p:sp>
        <p:nvSpPr>
          <p:cNvPr id="46" name="TextBox 45"/>
          <p:cNvSpPr txBox="1"/>
          <p:nvPr/>
        </p:nvSpPr>
        <p:spPr>
          <a:xfrm>
            <a:off x="7314421" y="4118395"/>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a:t>
            </a:r>
            <a:r>
              <a:rPr lang="en-US" altLang="ko-KR" sz="2600" smtClean="0">
                <a:solidFill>
                  <a:schemeClr val="bg1"/>
                </a:solidFill>
                <a:latin typeface="Alata" panose="00000500000000000000" pitchFamily="2" charset="0"/>
              </a:rPr>
              <a:t>/22</a:t>
            </a:r>
            <a:endParaRPr lang="ko-KR" altLang="en-US" sz="2600">
              <a:solidFill>
                <a:schemeClr val="bg1"/>
              </a:solidFill>
              <a:latin typeface="Alata" panose="00000500000000000000" pitchFamily="2" charset="0"/>
            </a:endParaRPr>
          </a:p>
        </p:txBody>
      </p:sp>
      <p:cxnSp>
        <p:nvCxnSpPr>
          <p:cNvPr id="47" name="직선 연결선 46"/>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39843" y="2025178"/>
            <a:ext cx="709601" cy="338554"/>
          </a:xfrm>
          <a:prstGeom prst="rect">
            <a:avLst/>
          </a:prstGeom>
          <a:noFill/>
        </p:spPr>
        <p:txBody>
          <a:bodyPr wrap="square" rtlCol="0">
            <a:spAutoFit/>
          </a:bodyPr>
          <a:lstStyle/>
          <a:p>
            <a:r>
              <a:rPr lang="ko-KR" altLang="en-US" sz="1600" smtClean="0">
                <a:ln w="3175">
                  <a:solidFill>
                    <a:schemeClr val="tx1"/>
                  </a:solidFill>
                </a:ln>
                <a:solidFill>
                  <a:srgbClr val="FFEDA4"/>
                </a:solidFill>
                <a:latin typeface="Alata" panose="00000500000000000000" pitchFamily="2" charset="0"/>
              </a:rPr>
              <a:t>일정</a:t>
            </a:r>
            <a:endParaRPr lang="ko-KR" altLang="en-US" sz="1600">
              <a:ln w="3175">
                <a:solidFill>
                  <a:schemeClr val="tx1"/>
                </a:solidFill>
              </a:ln>
              <a:solidFill>
                <a:srgbClr val="FFEDA4"/>
              </a:solidFill>
              <a:latin typeface="Alata" panose="00000500000000000000" pitchFamily="2" charset="0"/>
            </a:endParaRPr>
          </a:p>
        </p:txBody>
      </p:sp>
      <p:sp>
        <p:nvSpPr>
          <p:cNvPr id="51" name="TextBox 50"/>
          <p:cNvSpPr txBox="1"/>
          <p:nvPr/>
        </p:nvSpPr>
        <p:spPr>
          <a:xfrm>
            <a:off x="1162511" y="2854970"/>
            <a:ext cx="686933" cy="338554"/>
          </a:xfrm>
          <a:prstGeom prst="rect">
            <a:avLst/>
          </a:prstGeom>
          <a:noFill/>
        </p:spPr>
        <p:txBody>
          <a:bodyPr wrap="square" rtlCol="0">
            <a:spAutoFit/>
          </a:bodyPr>
          <a:lstStyle/>
          <a:p>
            <a:r>
              <a:rPr lang="ko-KR" altLang="en-US" sz="1600" smtClean="0">
                <a:ln w="3175">
                  <a:solidFill>
                    <a:schemeClr val="tx1"/>
                  </a:solidFill>
                </a:ln>
                <a:solidFill>
                  <a:srgbClr val="BDB4B5"/>
                </a:solidFill>
                <a:latin typeface="Alata" panose="00000500000000000000" pitchFamily="2" charset="0"/>
              </a:rPr>
              <a:t>메타</a:t>
            </a:r>
            <a:endParaRPr lang="ko-KR" altLang="en-US" sz="1600">
              <a:ln w="3175">
                <a:solidFill>
                  <a:schemeClr val="tx1"/>
                </a:solidFill>
              </a:ln>
              <a:solidFill>
                <a:srgbClr val="BDB4B5"/>
              </a:solidFill>
              <a:latin typeface="Alata" panose="00000500000000000000" pitchFamily="2" charset="0"/>
            </a:endParaRPr>
          </a:p>
        </p:txBody>
      </p:sp>
      <p:pic>
        <p:nvPicPr>
          <p:cNvPr id="52" name="그림 51"/>
          <p:cNvPicPr>
            <a:picLocks noChangeAspect="1"/>
          </p:cNvPicPr>
          <p:nvPr/>
        </p:nvPicPr>
        <p:blipFill rotWithShape="1">
          <a:blip r:embed="rId10">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pic>
        <p:nvPicPr>
          <p:cNvPr id="53" name="그림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2046" y="1746299"/>
            <a:ext cx="329937" cy="311101"/>
          </a:xfrm>
          <a:prstGeom prst="rect">
            <a:avLst/>
          </a:prstGeom>
        </p:spPr>
      </p:pic>
      <p:pic>
        <p:nvPicPr>
          <p:cNvPr id="54" name="그림 5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1133" y="2524088"/>
            <a:ext cx="371762" cy="406335"/>
          </a:xfrm>
          <a:prstGeom prst="rect">
            <a:avLst/>
          </a:prstGeom>
        </p:spPr>
      </p:pic>
    </p:spTree>
    <p:extLst>
      <p:ext uri="{BB962C8B-B14F-4D97-AF65-F5344CB8AC3E}">
        <p14:creationId xmlns:p14="http://schemas.microsoft.com/office/powerpoint/2010/main" val="19231884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smtClean="0"/>
              <a:t>일정</a:t>
            </a:r>
            <a:endParaRPr lang="en-US" altLang="ko-KR" smtClean="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Date</a:t>
            </a:r>
            <a:endParaRPr lang="ko-KR" altLang="en-US" sz="2600">
              <a:solidFill>
                <a:schemeClr val="bg1"/>
              </a:solidFill>
              <a:latin typeface="Alata" panose="00000500000000000000" pitchFamily="2" charset="0"/>
            </a:endParaRPr>
          </a:p>
        </p:txBody>
      </p:sp>
      <p:cxnSp>
        <p:nvCxnSpPr>
          <p:cNvPr id="47" name="직선 연결선 46"/>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39843" y="2915815"/>
            <a:ext cx="709601" cy="338554"/>
          </a:xfrm>
          <a:prstGeom prst="rect">
            <a:avLst/>
          </a:prstGeom>
          <a:noFill/>
        </p:spPr>
        <p:txBody>
          <a:bodyPr wrap="square" rtlCol="0">
            <a:spAutoFit/>
          </a:bodyPr>
          <a:lstStyle/>
          <a:p>
            <a:r>
              <a:rPr lang="ko-KR" altLang="en-US" sz="1600" smtClean="0">
                <a:ln w="3175">
                  <a:solidFill>
                    <a:schemeClr val="tx1"/>
                  </a:solidFill>
                </a:ln>
                <a:solidFill>
                  <a:srgbClr val="FFEDA4"/>
                </a:solidFill>
                <a:latin typeface="Alata" panose="00000500000000000000" pitchFamily="2" charset="0"/>
              </a:rPr>
              <a:t>메타</a:t>
            </a:r>
            <a:endParaRPr lang="ko-KR" altLang="en-US" sz="1600">
              <a:ln w="3175">
                <a:solidFill>
                  <a:schemeClr val="tx1"/>
                </a:solidFill>
              </a:ln>
              <a:solidFill>
                <a:srgbClr val="FFEDA4"/>
              </a:solidFill>
              <a:latin typeface="Alata" panose="00000500000000000000" pitchFamily="2" charset="0"/>
            </a:endParaRPr>
          </a:p>
        </p:txBody>
      </p:sp>
      <p:sp>
        <p:nvSpPr>
          <p:cNvPr id="51" name="TextBox 50"/>
          <p:cNvSpPr txBox="1"/>
          <p:nvPr/>
        </p:nvSpPr>
        <p:spPr>
          <a:xfrm>
            <a:off x="1162511" y="2045540"/>
            <a:ext cx="686933" cy="338554"/>
          </a:xfrm>
          <a:prstGeom prst="rect">
            <a:avLst/>
          </a:prstGeom>
          <a:noFill/>
        </p:spPr>
        <p:txBody>
          <a:bodyPr wrap="square" rtlCol="0">
            <a:spAutoFit/>
          </a:bodyPr>
          <a:lstStyle/>
          <a:p>
            <a:r>
              <a:rPr lang="ko-KR" altLang="en-US" sz="1600" smtClean="0">
                <a:ln w="3175">
                  <a:solidFill>
                    <a:schemeClr val="tx1"/>
                  </a:solidFill>
                </a:ln>
                <a:solidFill>
                  <a:srgbClr val="BDB4B5"/>
                </a:solidFill>
                <a:latin typeface="Alata" panose="00000500000000000000" pitchFamily="2" charset="0"/>
              </a:rPr>
              <a:t>일정</a:t>
            </a:r>
            <a:endParaRPr lang="ko-KR" altLang="en-US" sz="1600">
              <a:ln w="3175">
                <a:solidFill>
                  <a:schemeClr val="tx1"/>
                </a:solidFill>
              </a:ln>
              <a:solidFill>
                <a:srgbClr val="BDB4B5"/>
              </a:solidFill>
              <a:latin typeface="Alata" panose="00000500000000000000" pitchFamily="2" charset="0"/>
            </a:endParaRPr>
          </a:p>
        </p:txBody>
      </p:sp>
      <p:pic>
        <p:nvPicPr>
          <p:cNvPr id="52" name="그림 51"/>
          <p:cNvPicPr>
            <a:picLocks noChangeAspect="1"/>
          </p:cNvPicPr>
          <p:nvPr/>
        </p:nvPicPr>
        <p:blipFill rotWithShape="1">
          <a:blip r:embed="rId5">
            <a:extLst>
              <a:ext uri="{28A0092B-C50C-407E-A947-70E740481C1C}">
                <a14:useLocalDpi xmlns:a14="http://schemas.microsoft.com/office/drawing/2010/main" val="0"/>
              </a:ext>
            </a:extLst>
          </a:blip>
          <a:srcRect l="24111"/>
          <a:stretch/>
        </p:blipFill>
        <p:spPr>
          <a:xfrm>
            <a:off x="479992" y="2408671"/>
            <a:ext cx="111919" cy="803025"/>
          </a:xfrm>
          <a:prstGeom prst="rect">
            <a:avLst/>
          </a:prstGeom>
          <a:effectLst>
            <a:glow rad="25400">
              <a:srgbClr val="FFC000">
                <a:alpha val="50000"/>
              </a:srgbClr>
            </a:glow>
          </a:effectLst>
        </p:spPr>
      </p:pic>
      <p:pic>
        <p:nvPicPr>
          <p:cNvPr id="2" name="그림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794" y="1753277"/>
            <a:ext cx="318440" cy="329234"/>
          </a:xfrm>
          <a:prstGeom prst="rect">
            <a:avLst/>
          </a:prstGeom>
        </p:spPr>
      </p:pic>
      <p:pic>
        <p:nvPicPr>
          <p:cNvPr id="3" name="그림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0198" y="2522222"/>
            <a:ext cx="353632" cy="427526"/>
          </a:xfrm>
          <a:prstGeom prst="rect">
            <a:avLst/>
          </a:prstGeom>
        </p:spPr>
      </p:pic>
      <p:sp>
        <p:nvSpPr>
          <p:cNvPr id="4" name="TextBox 3"/>
          <p:cNvSpPr txBox="1"/>
          <p:nvPr/>
        </p:nvSpPr>
        <p:spPr>
          <a:xfrm>
            <a:off x="1479665" y="1213658"/>
            <a:ext cx="184731" cy="369332"/>
          </a:xfrm>
          <a:prstGeom prst="rect">
            <a:avLst/>
          </a:prstGeom>
          <a:noFill/>
        </p:spPr>
        <p:txBody>
          <a:bodyPr wrap="none" rtlCol="0">
            <a:spAutoFit/>
          </a:bodyPr>
          <a:lstStyle/>
          <a:p>
            <a:endParaRPr lang="ko-KR" altLang="en-US"/>
          </a:p>
        </p:txBody>
      </p:sp>
      <p:sp>
        <p:nvSpPr>
          <p:cNvPr id="38" name="TextBox 37"/>
          <p:cNvSpPr txBox="1"/>
          <p:nvPr/>
        </p:nvSpPr>
        <p:spPr>
          <a:xfrm>
            <a:off x="6235433" y="1295108"/>
            <a:ext cx="1686650" cy="492443"/>
          </a:xfrm>
          <a:prstGeom prst="rect">
            <a:avLst/>
          </a:prstGeom>
          <a:noFill/>
        </p:spPr>
        <p:txBody>
          <a:bodyPr wrap="square" rtlCol="0">
            <a:spAutoFit/>
          </a:bodyPr>
          <a:lstStyle/>
          <a:p>
            <a:r>
              <a:rPr lang="en-US" altLang="ko-KR" sz="2600" smtClean="0">
                <a:solidFill>
                  <a:srgbClr val="FFEDA4"/>
                </a:solidFill>
                <a:latin typeface="Alata" panose="00000500000000000000" pitchFamily="2" charset="0"/>
              </a:rPr>
              <a:t>8</a:t>
            </a:r>
            <a:r>
              <a:rPr lang="ko-KR" altLang="en-US" sz="2600" smtClean="0">
                <a:solidFill>
                  <a:srgbClr val="FFEDA4"/>
                </a:solidFill>
                <a:latin typeface="Alata" panose="00000500000000000000" pitchFamily="2" charset="0"/>
              </a:rPr>
              <a:t>월 메타</a:t>
            </a:r>
            <a:endParaRPr lang="ko-KR" altLang="en-US" sz="2600">
              <a:solidFill>
                <a:srgbClr val="FFEDA4"/>
              </a:solidFill>
              <a:latin typeface="Alata" panose="00000500000000000000" pitchFamily="2" charset="0"/>
            </a:endParaRPr>
          </a:p>
        </p:txBody>
      </p:sp>
      <p:pic>
        <p:nvPicPr>
          <p:cNvPr id="8" name="그림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9050" y="1949524"/>
            <a:ext cx="8313064" cy="3687335"/>
          </a:xfrm>
          <a:prstGeom prst="rect">
            <a:avLst/>
          </a:prstGeom>
        </p:spPr>
      </p:pic>
    </p:spTree>
    <p:extLst>
      <p:ext uri="{BB962C8B-B14F-4D97-AF65-F5344CB8AC3E}">
        <p14:creationId xmlns:p14="http://schemas.microsoft.com/office/powerpoint/2010/main" val="961634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b="1"/>
              <a:t> 뽑기</a:t>
            </a:r>
            <a:endParaRPr lang="en-US" altLang="ko-KR" b="1"/>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76164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a:t>
            </a:r>
            <a:r>
              <a:rPr lang="ko-KR" altLang="en-US"/>
              <a:t>챔피언 뽑기</a:t>
            </a:r>
            <a:r>
              <a:rPr lang="en-US" altLang="ko-KR"/>
              <a:t>, </a:t>
            </a:r>
            <a:r>
              <a:rPr lang="ko-KR" altLang="en-US"/>
              <a:t>아이템 뽑기</a:t>
            </a:r>
            <a:r>
              <a:rPr lang="en-US" altLang="ko-KR"/>
              <a:t>, </a:t>
            </a:r>
            <a:r>
              <a:rPr lang="ko-KR" altLang="en-US"/>
              <a:t>재화는 특수 재화 </a:t>
            </a:r>
            <a:r>
              <a:rPr lang="en-US" altLang="ko-KR"/>
              <a:t>1</a:t>
            </a:r>
            <a:r>
              <a:rPr lang="ko-KR" altLang="en-US"/>
              <a:t>개만 게임 끝나면 얻기</a:t>
            </a:r>
            <a:r>
              <a:rPr lang="en-US" altLang="ko-KR"/>
              <a:t>.)</a:t>
            </a: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312" y="831954"/>
            <a:ext cx="9713642" cy="5463923"/>
          </a:xfrm>
          <a:prstGeom prst="rect">
            <a:avLst/>
          </a:prstGeom>
        </p:spPr>
      </p:pic>
    </p:spTree>
    <p:extLst>
      <p:ext uri="{BB962C8B-B14F-4D97-AF65-F5344CB8AC3E}">
        <p14:creationId xmlns:p14="http://schemas.microsoft.com/office/powerpoint/2010/main" val="33178769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 </a:t>
            </a:r>
            <a:r>
              <a:rPr lang="ko-KR" altLang="en-US"/>
              <a:t>상점</a:t>
            </a:r>
            <a:endParaRPr lang="en-US" altLang="ko-K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129" y="1554479"/>
            <a:ext cx="10477383" cy="4085045"/>
          </a:xfrm>
          <a:prstGeom prst="rect">
            <a:avLst/>
          </a:prstGeom>
        </p:spPr>
      </p:pic>
    </p:spTree>
    <p:extLst>
      <p:ext uri="{BB962C8B-B14F-4D97-AF65-F5344CB8AC3E}">
        <p14:creationId xmlns:p14="http://schemas.microsoft.com/office/powerpoint/2010/main" val="19768176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b="1"/>
              <a:t> 설정</a:t>
            </a:r>
            <a:endParaRPr lang="en-US" altLang="ko-KR" b="1"/>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49628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 </a:t>
            </a:r>
            <a:r>
              <a:rPr lang="ko-KR" altLang="en-US"/>
              <a:t>설정 </a:t>
            </a:r>
            <a:r>
              <a:rPr lang="en-US" altLang="ko-KR"/>
              <a:t>(</a:t>
            </a:r>
            <a:r>
              <a:rPr lang="ko-KR" altLang="en-US"/>
              <a:t>음악</a:t>
            </a:r>
            <a:r>
              <a:rPr lang="en-US" altLang="ko-KR"/>
              <a:t>, </a:t>
            </a:r>
            <a:r>
              <a:rPr lang="ko-KR" altLang="en-US"/>
              <a:t>종료</a:t>
            </a:r>
            <a:r>
              <a:rPr lang="en-US" altLang="ko-KR"/>
              <a:t>, </a:t>
            </a:r>
            <a:r>
              <a:rPr lang="ko-KR" altLang="en-US"/>
              <a:t>언어</a:t>
            </a:r>
            <a:r>
              <a:rPr lang="en-US" altLang="ko-KR"/>
              <a:t>, </a:t>
            </a:r>
            <a:r>
              <a:rPr lang="ko-KR" altLang="en-US"/>
              <a:t>선물</a:t>
            </a:r>
            <a:r>
              <a:rPr lang="en-US" altLang="ko-KR"/>
              <a:t>/</a:t>
            </a:r>
            <a:r>
              <a:rPr lang="ko-KR" altLang="en-US"/>
              <a:t>편지함</a:t>
            </a:r>
            <a:r>
              <a:rPr lang="en-US" altLang="ko-KR"/>
              <a:t>, </a:t>
            </a:r>
            <a:r>
              <a:rPr lang="ko-KR" altLang="en-US"/>
              <a:t>오프닝</a:t>
            </a:r>
            <a:r>
              <a:rPr lang="en-US" altLang="ko-KR"/>
              <a:t>, </a:t>
            </a:r>
            <a:r>
              <a:rPr lang="ko-KR" altLang="en-US"/>
              <a:t>도움말</a:t>
            </a:r>
            <a:r>
              <a:rPr lang="en-US" altLang="ko-KR"/>
              <a:t>, </a:t>
            </a:r>
            <a:r>
              <a:rPr lang="ko-KR" altLang="en-US"/>
              <a:t>쿠폰</a:t>
            </a:r>
            <a:r>
              <a:rPr lang="en-US" altLang="ko-KR"/>
              <a:t>, </a:t>
            </a:r>
            <a:r>
              <a:rPr lang="ko-KR" altLang="en-US"/>
              <a:t>공식카페</a:t>
            </a:r>
            <a:r>
              <a:rPr lang="en-US" altLang="ko-KR"/>
              <a:t>, UI </a:t>
            </a:r>
            <a:r>
              <a:rPr lang="ko-KR" altLang="en-US"/>
              <a:t>스타일</a:t>
            </a:r>
            <a:r>
              <a:rPr lang="en-US" altLang="ko-KR"/>
              <a:t>)</a:t>
            </a:r>
          </a:p>
        </p:txBody>
      </p:sp>
      <p:sp>
        <p:nvSpPr>
          <p:cNvPr id="4" name="TextBox 3"/>
          <p:cNvSpPr txBox="1"/>
          <p:nvPr/>
        </p:nvSpPr>
        <p:spPr>
          <a:xfrm>
            <a:off x="857250" y="914400"/>
            <a:ext cx="7943850" cy="2862322"/>
          </a:xfrm>
          <a:prstGeom prst="rect">
            <a:avLst/>
          </a:prstGeom>
          <a:noFill/>
        </p:spPr>
        <p:txBody>
          <a:bodyPr wrap="square" rtlCol="0">
            <a:spAutoFit/>
          </a:bodyPr>
          <a:lstStyle/>
          <a:p>
            <a:r>
              <a:rPr lang="en-US" altLang="ko-KR"/>
              <a:t>11-1. </a:t>
            </a:r>
            <a:r>
              <a:rPr lang="ko-KR" altLang="en-US"/>
              <a:t>설정</a:t>
            </a:r>
            <a:endParaRPr lang="en-US" altLang="ko-KR"/>
          </a:p>
          <a:p>
            <a:r>
              <a:rPr lang="en-US" altLang="ko-KR"/>
              <a:t>11-2. </a:t>
            </a:r>
            <a:r>
              <a:rPr lang="ko-KR" altLang="en-US"/>
              <a:t>쿠폰 등록 팝업</a:t>
            </a:r>
            <a:endParaRPr lang="en-US" altLang="ko-KR"/>
          </a:p>
          <a:p>
            <a:r>
              <a:rPr lang="en-US" altLang="ko-KR"/>
              <a:t>11-3. </a:t>
            </a:r>
            <a:r>
              <a:rPr lang="ko-KR" altLang="en-US"/>
              <a:t>도움말 팝업</a:t>
            </a:r>
            <a:endParaRPr lang="en-US" altLang="ko-KR"/>
          </a:p>
          <a:p>
            <a:r>
              <a:rPr lang="en-US" altLang="ko-KR"/>
              <a:t>11-4. </a:t>
            </a:r>
            <a:r>
              <a:rPr lang="ko-KR" altLang="en-US"/>
              <a:t>랭킹 팝업</a:t>
            </a:r>
            <a:endParaRPr lang="en-US" altLang="ko-KR"/>
          </a:p>
          <a:p>
            <a:r>
              <a:rPr lang="en-US" altLang="ko-KR"/>
              <a:t>11-5. </a:t>
            </a:r>
            <a:r>
              <a:rPr lang="ko-KR" altLang="en-US"/>
              <a:t>탈퇴 재확인 팝업</a:t>
            </a:r>
            <a:endParaRPr lang="en-US" altLang="ko-KR"/>
          </a:p>
          <a:p>
            <a:endParaRPr lang="en-US" altLang="ko-KR"/>
          </a:p>
          <a:p>
            <a:endParaRPr lang="en-US" altLang="ko-KR"/>
          </a:p>
          <a:p>
            <a:r>
              <a:rPr lang="ko-KR" altLang="en-US"/>
              <a:t>인트로는 아직 생각중</a:t>
            </a:r>
            <a:r>
              <a:rPr lang="en-US" altLang="ko-KR"/>
              <a:t>..</a:t>
            </a:r>
          </a:p>
          <a:p>
            <a:r>
              <a:rPr lang="ko-KR" altLang="en-US"/>
              <a:t>별점은 미션으로 옮김</a:t>
            </a:r>
            <a:r>
              <a:rPr lang="en-US" altLang="ko-KR"/>
              <a:t>.</a:t>
            </a:r>
          </a:p>
          <a:p>
            <a:endParaRPr lang="en-US" altLang="ko-KR"/>
          </a:p>
        </p:txBody>
      </p:sp>
    </p:spTree>
    <p:extLst>
      <p:ext uri="{BB962C8B-B14F-4D97-AF65-F5344CB8AC3E}">
        <p14:creationId xmlns:p14="http://schemas.microsoft.com/office/powerpoint/2010/main" val="3989876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11-1. </a:t>
            </a:r>
            <a:r>
              <a:rPr lang="ko-KR" altLang="en-US"/>
              <a:t>설정</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a:ln w="12700">
            <a:solidFill>
              <a:schemeClr val="tx1"/>
            </a:solidFill>
          </a:ln>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spTree>
    <p:extLst>
      <p:ext uri="{BB962C8B-B14F-4D97-AF65-F5344CB8AC3E}">
        <p14:creationId xmlns:p14="http://schemas.microsoft.com/office/powerpoint/2010/main" val="13978942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11-2. </a:t>
            </a:r>
            <a:r>
              <a:rPr lang="ko-KR" altLang="en-US"/>
              <a:t>쿠폰 등록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151" name="그림 15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68910" y="3358788"/>
            <a:ext cx="3609145" cy="518205"/>
          </a:xfrm>
          <a:prstGeom prst="rect">
            <a:avLst/>
          </a:prstGeom>
        </p:spPr>
      </p:pic>
      <p:pic>
        <p:nvPicPr>
          <p:cNvPr id="152" name="그림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153" name="TextBox 152"/>
          <p:cNvSpPr txBox="1"/>
          <p:nvPr/>
        </p:nvSpPr>
        <p:spPr>
          <a:xfrm>
            <a:off x="4564793" y="1922177"/>
            <a:ext cx="307657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쿠폰 등록</a:t>
            </a:r>
          </a:p>
        </p:txBody>
      </p:sp>
      <p:pic>
        <p:nvPicPr>
          <p:cNvPr id="154" name="그림 153"/>
          <p:cNvPicPr>
            <a:picLocks/>
          </p:cNvPicPr>
          <p:nvPr/>
        </p:nvPicPr>
        <p:blipFill>
          <a:blip r:embed="rId17">
            <a:extLst>
              <a:ext uri="{28A0092B-C50C-407E-A947-70E740481C1C}">
                <a14:useLocalDpi xmlns:a14="http://schemas.microsoft.com/office/drawing/2010/main" val="0"/>
              </a:ext>
            </a:extLst>
          </a:blip>
          <a:stretch>
            <a:fillRect/>
          </a:stretch>
        </p:blipFill>
        <p:spPr>
          <a:xfrm>
            <a:off x="4263794" y="4286952"/>
            <a:ext cx="1627200" cy="578662"/>
          </a:xfrm>
          <a:prstGeom prst="rect">
            <a:avLst/>
          </a:prstGeom>
        </p:spPr>
      </p:pic>
      <p:sp>
        <p:nvSpPr>
          <p:cNvPr id="155" name="TextBox 154"/>
          <p:cNvSpPr txBox="1"/>
          <p:nvPr/>
        </p:nvSpPr>
        <p:spPr>
          <a:xfrm>
            <a:off x="4302055" y="4367400"/>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pic>
        <p:nvPicPr>
          <p:cNvPr id="24" name="그림 23"/>
          <p:cNvPicPr>
            <a:picLocks/>
          </p:cNvPicPr>
          <p:nvPr/>
        </p:nvPicPr>
        <p:blipFill>
          <a:blip r:embed="rId28">
            <a:extLst>
              <a:ext uri="{28A0092B-C50C-407E-A947-70E740481C1C}">
                <a14:useLocalDpi xmlns:a14="http://schemas.microsoft.com/office/drawing/2010/main" val="0"/>
              </a:ext>
            </a:extLst>
          </a:blip>
          <a:stretch>
            <a:fillRect/>
          </a:stretch>
        </p:blipFill>
        <p:spPr>
          <a:xfrm>
            <a:off x="6332547" y="4300719"/>
            <a:ext cx="1627200" cy="579600"/>
          </a:xfrm>
          <a:prstGeom prst="rect">
            <a:avLst/>
          </a:prstGeom>
        </p:spPr>
      </p:pic>
      <p:sp>
        <p:nvSpPr>
          <p:cNvPr id="156" name="TextBox 155"/>
          <p:cNvSpPr txBox="1"/>
          <p:nvPr/>
        </p:nvSpPr>
        <p:spPr>
          <a:xfrm>
            <a:off x="6417130" y="4390083"/>
            <a:ext cx="1540562"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적용</a:t>
            </a:r>
          </a:p>
        </p:txBody>
      </p:sp>
      <p:sp>
        <p:nvSpPr>
          <p:cNvPr id="158" name="TextBox 157"/>
          <p:cNvSpPr txBox="1"/>
          <p:nvPr/>
        </p:nvSpPr>
        <p:spPr>
          <a:xfrm>
            <a:off x="4268910" y="2789396"/>
            <a:ext cx="3609145" cy="307777"/>
          </a:xfrm>
          <a:prstGeom prst="rect">
            <a:avLst/>
          </a:prstGeom>
          <a:noFill/>
        </p:spPr>
        <p:txBody>
          <a:bodyPr wrap="square" rtlCol="0">
            <a:spAutoFit/>
          </a:bodyPr>
          <a:lstStyle/>
          <a:p>
            <a:pPr algn="ctr"/>
            <a:r>
              <a:rPr lang="ko-KR" altLang="en-US" sz="1400" b="1">
                <a:solidFill>
                  <a:schemeClr val="bg1"/>
                </a:solidFill>
                <a:latin typeface="나눔고딕" panose="020D0604000000000000" pitchFamily="50" charset="-127"/>
                <a:ea typeface="나눔고딕" panose="020D0604000000000000" pitchFamily="50" charset="-127"/>
              </a:rPr>
              <a:t>쿠폰 번호를 입력해주세요</a:t>
            </a:r>
            <a:r>
              <a:rPr lang="en-US" altLang="ko-KR" sz="1400" b="1">
                <a:solidFill>
                  <a:schemeClr val="bg1"/>
                </a:solidFill>
                <a:latin typeface="나눔고딕" panose="020D0604000000000000" pitchFamily="50" charset="-127"/>
                <a:ea typeface="나눔고딕" panose="020D0604000000000000" pitchFamily="50" charset="-127"/>
              </a:rPr>
              <a:t>.</a:t>
            </a:r>
            <a:endParaRPr lang="ko-KR" altLang="en-US" sz="1400" b="1">
              <a:solidFill>
                <a:schemeClr val="bg1"/>
              </a:solidFill>
              <a:latin typeface="나눔고딕" panose="020D0604000000000000" pitchFamily="50" charset="-127"/>
              <a:ea typeface="나눔고딕" panose="020D0604000000000000" pitchFamily="50" charset="-127"/>
            </a:endParaRPr>
          </a:p>
        </p:txBody>
      </p:sp>
      <p:pic>
        <p:nvPicPr>
          <p:cNvPr id="26" name="그림 2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81642" y="3482357"/>
            <a:ext cx="273083" cy="298685"/>
          </a:xfrm>
          <a:prstGeom prst="rect">
            <a:avLst/>
          </a:prstGeom>
        </p:spPr>
      </p:pic>
      <p:sp>
        <p:nvSpPr>
          <p:cNvPr id="2" name="TextBox 1"/>
          <p:cNvSpPr txBox="1"/>
          <p:nvPr/>
        </p:nvSpPr>
        <p:spPr>
          <a:xfrm>
            <a:off x="4544989" y="3421160"/>
            <a:ext cx="2722127" cy="369332"/>
          </a:xfrm>
          <a:prstGeom prst="rect">
            <a:avLst/>
          </a:prstGeom>
          <a:noFill/>
        </p:spPr>
        <p:txBody>
          <a:bodyPr wrap="square" rtlCol="0">
            <a:spAutoFit/>
          </a:bodyPr>
          <a:lstStyle/>
          <a:p>
            <a:r>
              <a:rPr lang="en-US" altLang="ko-KR">
                <a:solidFill>
                  <a:schemeClr val="bg1"/>
                </a:solidFill>
                <a:latin typeface="Alata" panose="00000500000000000000" pitchFamily="2" charset="0"/>
              </a:rPr>
              <a:t>F839G8JS8A4</a:t>
            </a:r>
            <a:endParaRPr lang="ko-KR" altLang="en-US">
              <a:solidFill>
                <a:schemeClr val="bg1"/>
              </a:solidFill>
              <a:latin typeface="Alata" panose="00000500000000000000" pitchFamily="2" charset="0"/>
            </a:endParaRPr>
          </a:p>
        </p:txBody>
      </p:sp>
    </p:spTree>
    <p:extLst>
      <p:ext uri="{BB962C8B-B14F-4D97-AF65-F5344CB8AC3E}">
        <p14:creationId xmlns:p14="http://schemas.microsoft.com/office/powerpoint/2010/main" val="690100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26609" y="681644"/>
            <a:ext cx="11818780" cy="58854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26609" y="98474"/>
            <a:ext cx="5964702" cy="369332"/>
          </a:xfrm>
          <a:prstGeom prst="rect">
            <a:avLst/>
          </a:prstGeom>
          <a:noFill/>
        </p:spPr>
        <p:txBody>
          <a:bodyPr wrap="square" rtlCol="0">
            <a:spAutoFit/>
          </a:bodyPr>
          <a:lstStyle/>
          <a:p>
            <a:r>
              <a:rPr lang="en-US" altLang="ko-KR"/>
              <a:t>1-2. Funny Life </a:t>
            </a:r>
            <a:r>
              <a:rPr lang="ko-KR" altLang="en-US"/>
              <a:t>로고</a:t>
            </a:r>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614" y="780750"/>
            <a:ext cx="3052800" cy="1908000"/>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56" y="2291867"/>
            <a:ext cx="3052800" cy="1908000"/>
          </a:xfrm>
          <a:prstGeom prst="rect">
            <a:avLst/>
          </a:prstGeom>
        </p:spPr>
      </p:pic>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1942" y="173334"/>
            <a:ext cx="3052800" cy="1908000"/>
          </a:xfrm>
          <a:prstGeom prst="rect">
            <a:avLst/>
          </a:prstGeom>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98" y="4199867"/>
            <a:ext cx="3052800" cy="1908000"/>
          </a:xfrm>
          <a:prstGeom prst="rect">
            <a:avLst/>
          </a:prstGeom>
        </p:spPr>
      </p:pic>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3766" y="4199867"/>
            <a:ext cx="3052800" cy="1908000"/>
          </a:xfrm>
          <a:prstGeom prst="rect">
            <a:avLst/>
          </a:prstGeom>
        </p:spPr>
      </p:pic>
      <p:pic>
        <p:nvPicPr>
          <p:cNvPr id="14" name="그림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3976" y="2291867"/>
            <a:ext cx="3392000" cy="1908000"/>
          </a:xfrm>
          <a:prstGeom prst="rect">
            <a:avLst/>
          </a:prstGeom>
        </p:spPr>
      </p:pic>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8224" y="2291867"/>
            <a:ext cx="3392000" cy="1908000"/>
          </a:xfrm>
          <a:prstGeom prst="rect">
            <a:avLst/>
          </a:prstGeom>
        </p:spPr>
      </p:pic>
      <p:pic>
        <p:nvPicPr>
          <p:cNvPr id="16" name="그림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9227" y="780750"/>
            <a:ext cx="3052800" cy="1908000"/>
          </a:xfrm>
          <a:prstGeom prst="rect">
            <a:avLst/>
          </a:prstGeom>
        </p:spPr>
      </p:pic>
      <p:pic>
        <p:nvPicPr>
          <p:cNvPr id="2" name="그림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2165" y="4199867"/>
            <a:ext cx="3052800" cy="1908000"/>
          </a:xfrm>
          <a:prstGeom prst="rect">
            <a:avLst/>
          </a:prstGeom>
        </p:spPr>
      </p:pic>
    </p:spTree>
    <p:extLst>
      <p:ext uri="{BB962C8B-B14F-4D97-AF65-F5344CB8AC3E}">
        <p14:creationId xmlns:p14="http://schemas.microsoft.com/office/powerpoint/2010/main" val="1119546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11-3. </a:t>
            </a:r>
            <a:r>
              <a:rPr lang="ko-KR" altLang="en-US"/>
              <a:t>도움말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46283" y="1193778"/>
            <a:ext cx="7026475" cy="4885857"/>
          </a:xfrm>
          <a:prstGeom prst="roundRect">
            <a:avLst>
              <a:gd name="adj" fmla="val 3454"/>
            </a:avLst>
          </a:prstGeom>
        </p:spPr>
      </p:pic>
      <p:pic>
        <p:nvPicPr>
          <p:cNvPr id="66" name="그림 65"/>
          <p:cNvPicPr>
            <a:picLocks/>
          </p:cNvPicPr>
          <p:nvPr/>
        </p:nvPicPr>
        <p:blipFill>
          <a:blip r:embed="rId16">
            <a:extLst>
              <a:ext uri="{28A0092B-C50C-407E-A947-70E740481C1C}">
                <a14:useLocalDpi xmlns:a14="http://schemas.microsoft.com/office/drawing/2010/main" val="0"/>
              </a:ext>
            </a:extLst>
          </a:blip>
          <a:stretch>
            <a:fillRect/>
          </a:stretch>
        </p:blipFill>
        <p:spPr>
          <a:xfrm>
            <a:off x="5311632" y="5261680"/>
            <a:ext cx="1628775" cy="579600"/>
          </a:xfrm>
          <a:prstGeom prst="rect">
            <a:avLst/>
          </a:prstGeom>
        </p:spPr>
      </p:pic>
      <p:sp>
        <p:nvSpPr>
          <p:cNvPr id="67" name="TextBox 66"/>
          <p:cNvSpPr txBox="1"/>
          <p:nvPr/>
        </p:nvSpPr>
        <p:spPr>
          <a:xfrm>
            <a:off x="5311632" y="5352577"/>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닫기</a:t>
            </a:r>
          </a:p>
        </p:txBody>
      </p:sp>
      <p:sp>
        <p:nvSpPr>
          <p:cNvPr id="70" name="TextBox 69"/>
          <p:cNvSpPr txBox="1"/>
          <p:nvPr/>
        </p:nvSpPr>
        <p:spPr>
          <a:xfrm>
            <a:off x="4354947" y="1365452"/>
            <a:ext cx="3609145" cy="400110"/>
          </a:xfrm>
          <a:prstGeom prst="rect">
            <a:avLst/>
          </a:prstGeom>
          <a:noFill/>
        </p:spPr>
        <p:txBody>
          <a:bodyPr wrap="square" rtlCol="0">
            <a:spAutoFit/>
          </a:bodyPr>
          <a:lstStyle/>
          <a:p>
            <a:pPr algn="ctr"/>
            <a:r>
              <a:rPr lang="ko-KR" altLang="en-US" sz="2000" b="1">
                <a:solidFill>
                  <a:srgbClr val="B69E6F"/>
                </a:solidFill>
                <a:latin typeface="나눔고딕" panose="020D0604000000000000" pitchFamily="50" charset="-127"/>
                <a:ea typeface="나눔고딕" panose="020D0604000000000000" pitchFamily="50" charset="-127"/>
              </a:rPr>
              <a:t>도움말</a:t>
            </a:r>
          </a:p>
        </p:txBody>
      </p:sp>
      <p:pic>
        <p:nvPicPr>
          <p:cNvPr id="71" name="그림 7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91751" y="1982343"/>
            <a:ext cx="6031351" cy="2987587"/>
          </a:xfrm>
          <a:prstGeom prst="rect">
            <a:avLst/>
          </a:prstGeom>
        </p:spPr>
      </p:pic>
      <p:sp>
        <p:nvSpPr>
          <p:cNvPr id="4" name="타원 3"/>
          <p:cNvSpPr/>
          <p:nvPr/>
        </p:nvSpPr>
        <p:spPr>
          <a:xfrm>
            <a:off x="8147036" y="4383681"/>
            <a:ext cx="585551" cy="515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8439811" y="4918609"/>
            <a:ext cx="0" cy="2625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15925" y="5200024"/>
            <a:ext cx="1602182" cy="400110"/>
          </a:xfrm>
          <a:prstGeom prst="rect">
            <a:avLst/>
          </a:prstGeom>
          <a:noFill/>
        </p:spPr>
        <p:txBody>
          <a:bodyPr wrap="square" rtlCol="0">
            <a:spAutoFit/>
          </a:bodyPr>
          <a:lstStyle/>
          <a:p>
            <a:r>
              <a:rPr lang="ko-KR" altLang="en-US" sz="1000">
                <a:solidFill>
                  <a:schemeClr val="bg1"/>
                </a:solidFill>
                <a:latin typeface="나눔고딕" panose="020D0604000000000000" pitchFamily="50" charset="-127"/>
                <a:ea typeface="나눔고딕" panose="020D0604000000000000" pitchFamily="50" charset="-127"/>
              </a:rPr>
              <a:t>감독을 포기하여 처음부터 다시 시작할 수 있습니다</a:t>
            </a:r>
            <a:r>
              <a:rPr lang="en-US" altLang="ko-KR" sz="1000">
                <a:solidFill>
                  <a:schemeClr val="bg1"/>
                </a:solidFill>
                <a:latin typeface="나눔고딕" panose="020D0604000000000000" pitchFamily="50" charset="-127"/>
                <a:ea typeface="나눔고딕" panose="020D0604000000000000" pitchFamily="50" charset="-127"/>
              </a:rPr>
              <a:t>.</a:t>
            </a:r>
            <a:endParaRPr lang="ko-KR" altLang="en-US" sz="1000">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7555130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11-4. </a:t>
            </a:r>
            <a:r>
              <a:rPr lang="ko-KR" altLang="en-US"/>
              <a:t>랭킹 팝업 </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48" name="그림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Ranking</a:t>
            </a:r>
            <a:endParaRPr lang="ko-KR" altLang="en-US" sz="2600">
              <a:solidFill>
                <a:schemeClr val="bg1"/>
              </a:solidFill>
              <a:latin typeface="Alata" panose="00000500000000000000" pitchFamily="2" charset="0"/>
            </a:endParaRPr>
          </a:p>
        </p:txBody>
      </p:sp>
      <p:cxnSp>
        <p:nvCxnSpPr>
          <p:cNvPr id="63" name="직선 연결선 62"/>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73396" y="4051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pic>
        <p:nvPicPr>
          <p:cNvPr id="67" name="그림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740" y="1566751"/>
            <a:ext cx="8418750" cy="644742"/>
          </a:xfrm>
          <a:prstGeom prst="rect">
            <a:avLst/>
          </a:prstGeom>
          <a:effectLst>
            <a:glow rad="25400">
              <a:schemeClr val="tx1"/>
            </a:glow>
          </a:effectLst>
        </p:spPr>
      </p:pic>
      <p:pic>
        <p:nvPicPr>
          <p:cNvPr id="68" name="그림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2298468"/>
            <a:ext cx="8411130" cy="632721"/>
          </a:xfrm>
          <a:prstGeom prst="rect">
            <a:avLst/>
          </a:prstGeom>
          <a:effectLst>
            <a:glow rad="25400">
              <a:schemeClr val="tx1"/>
            </a:glow>
          </a:effectLst>
        </p:spPr>
      </p:pic>
      <p:pic>
        <p:nvPicPr>
          <p:cNvPr id="69" name="그림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0255" y="2413767"/>
            <a:ext cx="337120" cy="415158"/>
          </a:xfrm>
          <a:prstGeom prst="rect">
            <a:avLst/>
          </a:prstGeom>
        </p:spPr>
      </p:pic>
      <p:pic>
        <p:nvPicPr>
          <p:cNvPr id="70" name="그림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3010843"/>
            <a:ext cx="8411130" cy="632721"/>
          </a:xfrm>
          <a:prstGeom prst="rect">
            <a:avLst/>
          </a:prstGeom>
          <a:effectLst>
            <a:glow rad="25400">
              <a:schemeClr val="tx1"/>
            </a:glow>
          </a:effectLst>
        </p:spPr>
      </p:pic>
      <p:pic>
        <p:nvPicPr>
          <p:cNvPr id="71" name="그림 7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3130255" y="3123838"/>
            <a:ext cx="338400" cy="414000"/>
          </a:xfrm>
          <a:prstGeom prst="rect">
            <a:avLst/>
          </a:prstGeom>
        </p:spPr>
      </p:pic>
      <p:pic>
        <p:nvPicPr>
          <p:cNvPr id="72" name="그림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6710" y="3731705"/>
            <a:ext cx="8411130" cy="632721"/>
          </a:xfrm>
          <a:prstGeom prst="rect">
            <a:avLst/>
          </a:prstGeom>
          <a:effectLst>
            <a:glow rad="25400">
              <a:schemeClr val="tx1"/>
            </a:glow>
          </a:effectLst>
        </p:spPr>
      </p:pic>
      <p:pic>
        <p:nvPicPr>
          <p:cNvPr id="90" name="그림 8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3127338" y="3854835"/>
            <a:ext cx="338400" cy="414000"/>
          </a:xfrm>
          <a:prstGeom prst="rect">
            <a:avLst/>
          </a:prstGeom>
        </p:spPr>
      </p:pic>
      <p:pic>
        <p:nvPicPr>
          <p:cNvPr id="91" name="그림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54" y="4449500"/>
            <a:ext cx="8411130" cy="632721"/>
          </a:xfrm>
          <a:prstGeom prst="rect">
            <a:avLst/>
          </a:prstGeom>
          <a:effectLst>
            <a:glow rad="25400">
              <a:schemeClr val="tx1"/>
            </a:glow>
          </a:effectLst>
        </p:spPr>
      </p:pic>
      <p:pic>
        <p:nvPicPr>
          <p:cNvPr id="103" name="그림 1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2740" y="5173944"/>
            <a:ext cx="8411130" cy="632721"/>
          </a:xfrm>
          <a:prstGeom prst="rect">
            <a:avLst/>
          </a:prstGeom>
          <a:effectLst>
            <a:glow rad="25400">
              <a:schemeClr val="tx1"/>
            </a:glow>
          </a:effectLst>
        </p:spPr>
      </p:pic>
      <p:pic>
        <p:nvPicPr>
          <p:cNvPr id="104" name="그림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4010" y="5891164"/>
            <a:ext cx="8411130" cy="636636"/>
          </a:xfrm>
          <a:prstGeom prst="rect">
            <a:avLst/>
          </a:prstGeom>
          <a:effectLst>
            <a:glow rad="25400">
              <a:schemeClr val="tx1"/>
            </a:glow>
          </a:effectLst>
        </p:spPr>
      </p:pic>
      <p:pic>
        <p:nvPicPr>
          <p:cNvPr id="106" name="그림 1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082236"/>
            <a:ext cx="416507" cy="475892"/>
          </a:xfrm>
          <a:prstGeom prst="rect">
            <a:avLst/>
          </a:prstGeom>
        </p:spPr>
      </p:pic>
      <p:pic>
        <p:nvPicPr>
          <p:cNvPr id="107" name="그림 10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4683" y="2352234"/>
            <a:ext cx="435652" cy="497767"/>
          </a:xfrm>
          <a:prstGeom prst="rect">
            <a:avLst/>
          </a:prstGeom>
        </p:spPr>
      </p:pic>
      <p:pic>
        <p:nvPicPr>
          <p:cNvPr id="108" name="그림 1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791689"/>
            <a:ext cx="416507" cy="475892"/>
          </a:xfrm>
          <a:prstGeom prst="rect">
            <a:avLst/>
          </a:prstGeom>
        </p:spPr>
      </p:pic>
      <p:pic>
        <p:nvPicPr>
          <p:cNvPr id="109" name="그림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52487" y="4511578"/>
            <a:ext cx="396699" cy="453260"/>
          </a:xfrm>
          <a:prstGeom prst="rect">
            <a:avLst/>
          </a:prstGeom>
        </p:spPr>
      </p:pic>
      <p:pic>
        <p:nvPicPr>
          <p:cNvPr id="110" name="그림 10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45081" y="5242803"/>
            <a:ext cx="396699" cy="453260"/>
          </a:xfrm>
          <a:prstGeom prst="rect">
            <a:avLst/>
          </a:prstGeom>
        </p:spPr>
      </p:pic>
      <p:pic>
        <p:nvPicPr>
          <p:cNvPr id="111" name="그림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34692" y="5951743"/>
            <a:ext cx="396699" cy="453260"/>
          </a:xfrm>
          <a:prstGeom prst="rect">
            <a:avLst/>
          </a:prstGeom>
        </p:spPr>
      </p:pic>
      <p:sp>
        <p:nvSpPr>
          <p:cNvPr id="112" name="TextBox 111"/>
          <p:cNvSpPr txBox="1"/>
          <p:nvPr/>
        </p:nvSpPr>
        <p:spPr>
          <a:xfrm>
            <a:off x="4150525" y="2485326"/>
            <a:ext cx="1618679"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DamWon</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4" name="TextBox 113"/>
          <p:cNvSpPr txBox="1"/>
          <p:nvPr/>
        </p:nvSpPr>
        <p:spPr>
          <a:xfrm>
            <a:off x="4130899" y="315236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목표는챌린저</a:t>
            </a:r>
          </a:p>
        </p:txBody>
      </p:sp>
      <p:sp>
        <p:nvSpPr>
          <p:cNvPr id="115" name="TextBox 114"/>
          <p:cNvSpPr txBox="1"/>
          <p:nvPr/>
        </p:nvSpPr>
        <p:spPr>
          <a:xfrm>
            <a:off x="4123931" y="385483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평촌메가스터디</a:t>
            </a:r>
          </a:p>
        </p:txBody>
      </p:sp>
      <p:sp>
        <p:nvSpPr>
          <p:cNvPr id="116" name="TextBox 115"/>
          <p:cNvSpPr txBox="1"/>
          <p:nvPr/>
        </p:nvSpPr>
        <p:spPr>
          <a:xfrm>
            <a:off x="4123931" y="458431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정글러원맨팀</a:t>
            </a:r>
          </a:p>
        </p:txBody>
      </p:sp>
      <p:sp>
        <p:nvSpPr>
          <p:cNvPr id="117" name="TextBox 116"/>
          <p:cNvSpPr txBox="1"/>
          <p:nvPr/>
        </p:nvSpPr>
        <p:spPr>
          <a:xfrm>
            <a:off x="4114676" y="5315544"/>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브론즈부터시작하는</a:t>
            </a:r>
          </a:p>
        </p:txBody>
      </p:sp>
      <p:sp>
        <p:nvSpPr>
          <p:cNvPr id="118" name="TextBox 117"/>
          <p:cNvSpPr txBox="1"/>
          <p:nvPr/>
        </p:nvSpPr>
        <p:spPr>
          <a:xfrm>
            <a:off x="4123931" y="599979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랜덤픽할게요</a:t>
            </a:r>
          </a:p>
        </p:txBody>
      </p:sp>
      <p:sp>
        <p:nvSpPr>
          <p:cNvPr id="119" name="TextBox 118"/>
          <p:cNvSpPr txBox="1"/>
          <p:nvPr/>
        </p:nvSpPr>
        <p:spPr>
          <a:xfrm>
            <a:off x="3134995" y="4584319"/>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4</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2" name="TextBox 121"/>
          <p:cNvSpPr txBox="1"/>
          <p:nvPr/>
        </p:nvSpPr>
        <p:spPr>
          <a:xfrm>
            <a:off x="3151912" y="533280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3" name="TextBox 122"/>
          <p:cNvSpPr txBox="1"/>
          <p:nvPr/>
        </p:nvSpPr>
        <p:spPr>
          <a:xfrm>
            <a:off x="3151912" y="6036223"/>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6</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4" name="TextBox 123"/>
          <p:cNvSpPr txBox="1"/>
          <p:nvPr/>
        </p:nvSpPr>
        <p:spPr>
          <a:xfrm>
            <a:off x="9265941" y="2447228"/>
            <a:ext cx="89406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Master</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5" name="직사각형 4"/>
          <p:cNvSpPr/>
          <p:nvPr/>
        </p:nvSpPr>
        <p:spPr>
          <a:xfrm>
            <a:off x="10515121" y="2436807"/>
            <a:ext cx="684803" cy="338554"/>
          </a:xfrm>
          <a:prstGeom prst="rect">
            <a:avLst/>
          </a:prstGeom>
        </p:spPr>
        <p:txBody>
          <a:bodyPr wrap="none">
            <a:spAutoFit/>
          </a:bodyPr>
          <a:lstStyle/>
          <a:p>
            <a:pPr algn="just"/>
            <a:r>
              <a:rPr lang="en-US" altLang="ko-KR" sz="1600" b="1">
                <a:solidFill>
                  <a:srgbClr val="B0A6A9"/>
                </a:solidFill>
                <a:latin typeface="나눔고딕" panose="020D0604000000000000" pitchFamily="50" charset="-127"/>
                <a:ea typeface="나눔고딕" panose="020D0604000000000000" pitchFamily="50" charset="-127"/>
              </a:rPr>
              <a:t>102p</a:t>
            </a:r>
            <a:endParaRPr lang="ko-KR" altLang="en-US" sz="1600"/>
          </a:p>
        </p:txBody>
      </p:sp>
      <p:sp>
        <p:nvSpPr>
          <p:cNvPr id="125" name="TextBox 124"/>
          <p:cNvSpPr txBox="1"/>
          <p:nvPr/>
        </p:nvSpPr>
        <p:spPr>
          <a:xfrm>
            <a:off x="9265941" y="3138352"/>
            <a:ext cx="124918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6" name="직사각형 125"/>
          <p:cNvSpPr/>
          <p:nvPr/>
        </p:nvSpPr>
        <p:spPr>
          <a:xfrm>
            <a:off x="10443771" y="3136981"/>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26p</a:t>
            </a:r>
            <a:endParaRPr lang="ko-KR" altLang="en-US" sz="1600"/>
          </a:p>
        </p:txBody>
      </p:sp>
      <p:sp>
        <p:nvSpPr>
          <p:cNvPr id="127" name="TextBox 126"/>
          <p:cNvSpPr txBox="1"/>
          <p:nvPr/>
        </p:nvSpPr>
        <p:spPr>
          <a:xfrm>
            <a:off x="9262050" y="38827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IV</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8" name="직사각형 127"/>
          <p:cNvSpPr/>
          <p:nvPr/>
        </p:nvSpPr>
        <p:spPr>
          <a:xfrm>
            <a:off x="10439880" y="38813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88p</a:t>
            </a:r>
            <a:endParaRPr lang="ko-KR" altLang="en-US" sz="1600"/>
          </a:p>
        </p:txBody>
      </p:sp>
      <p:sp>
        <p:nvSpPr>
          <p:cNvPr id="129" name="TextBox 128"/>
          <p:cNvSpPr txBox="1"/>
          <p:nvPr/>
        </p:nvSpPr>
        <p:spPr>
          <a:xfrm>
            <a:off x="9262050" y="4584319"/>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0" name="직사각형 129"/>
          <p:cNvSpPr/>
          <p:nvPr/>
        </p:nvSpPr>
        <p:spPr>
          <a:xfrm>
            <a:off x="10439880" y="4582948"/>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71p</a:t>
            </a:r>
            <a:endParaRPr lang="ko-KR" altLang="en-US" sz="1600"/>
          </a:p>
        </p:txBody>
      </p:sp>
      <p:sp>
        <p:nvSpPr>
          <p:cNvPr id="131" name="TextBox 130"/>
          <p:cNvSpPr txBox="1"/>
          <p:nvPr/>
        </p:nvSpPr>
        <p:spPr>
          <a:xfrm>
            <a:off x="9262050" y="53474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2" name="직사각형 131"/>
          <p:cNvSpPr/>
          <p:nvPr/>
        </p:nvSpPr>
        <p:spPr>
          <a:xfrm>
            <a:off x="10439880" y="53460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90p</a:t>
            </a:r>
            <a:endParaRPr lang="ko-KR" altLang="en-US" sz="1600"/>
          </a:p>
        </p:txBody>
      </p:sp>
      <p:sp>
        <p:nvSpPr>
          <p:cNvPr id="133" name="TextBox 132"/>
          <p:cNvSpPr txBox="1"/>
          <p:nvPr/>
        </p:nvSpPr>
        <p:spPr>
          <a:xfrm>
            <a:off x="9262050" y="6020531"/>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0" name="직사각형 149"/>
          <p:cNvSpPr/>
          <p:nvPr/>
        </p:nvSpPr>
        <p:spPr>
          <a:xfrm>
            <a:off x="10439880" y="6019160"/>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3p</a:t>
            </a:r>
            <a:endParaRPr lang="ko-KR" altLang="en-US" sz="1600"/>
          </a:p>
        </p:txBody>
      </p:sp>
      <p:sp>
        <p:nvSpPr>
          <p:cNvPr id="152" name="TextBox 151"/>
          <p:cNvSpPr txBox="1"/>
          <p:nvPr/>
        </p:nvSpPr>
        <p:spPr>
          <a:xfrm>
            <a:off x="4156862" y="1731094"/>
            <a:ext cx="1694777"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r>
              <a:rPr lang="ko-KR" altLang="en-US" sz="1400" b="1">
                <a:solidFill>
                  <a:schemeClr val="bg1"/>
                </a:solidFill>
                <a:latin typeface="나눔고딕" panose="020D0604000000000000" pitchFamily="50" charset="-127"/>
                <a:ea typeface="나눔고딕" panose="020D0604000000000000" pitchFamily="50" charset="-127"/>
              </a:rPr>
              <a:t>충일체</a:t>
            </a:r>
          </a:p>
        </p:txBody>
      </p:sp>
      <p:sp>
        <p:nvSpPr>
          <p:cNvPr id="153" name="TextBox 152"/>
          <p:cNvSpPr txBox="1"/>
          <p:nvPr/>
        </p:nvSpPr>
        <p:spPr>
          <a:xfrm>
            <a:off x="3134995" y="173109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88</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54" name="TextBox 153"/>
          <p:cNvSpPr txBox="1"/>
          <p:nvPr/>
        </p:nvSpPr>
        <p:spPr>
          <a:xfrm>
            <a:off x="9288644" y="1731094"/>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Gold III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5" name="직사각형 154"/>
          <p:cNvSpPr/>
          <p:nvPr/>
        </p:nvSpPr>
        <p:spPr>
          <a:xfrm>
            <a:off x="10466474" y="1729723"/>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49p</a:t>
            </a:r>
            <a:endParaRPr lang="ko-KR" altLang="en-US" sz="1600"/>
          </a:p>
        </p:txBody>
      </p:sp>
      <p:pic>
        <p:nvPicPr>
          <p:cNvPr id="6" name="그림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81600" y="1645062"/>
            <a:ext cx="427811" cy="488807"/>
          </a:xfrm>
          <a:prstGeom prst="rect">
            <a:avLst/>
          </a:prstGeom>
        </p:spPr>
      </p:pic>
      <p:sp>
        <p:nvSpPr>
          <p:cNvPr id="156" name="TextBox 155"/>
          <p:cNvSpPr txBox="1"/>
          <p:nvPr/>
        </p:nvSpPr>
        <p:spPr>
          <a:xfrm>
            <a:off x="1139843" y="2025178"/>
            <a:ext cx="709601" cy="338554"/>
          </a:xfrm>
          <a:prstGeom prst="rect">
            <a:avLst/>
          </a:prstGeom>
          <a:noFill/>
        </p:spPr>
        <p:txBody>
          <a:bodyPr wrap="square" rtlCol="0">
            <a:spAutoFit/>
          </a:bodyPr>
          <a:lstStyle/>
          <a:p>
            <a:r>
              <a:rPr lang="en-US" altLang="ko-KR" sz="1600">
                <a:ln w="3175">
                  <a:solidFill>
                    <a:schemeClr val="tx1"/>
                  </a:solidFill>
                </a:ln>
                <a:solidFill>
                  <a:srgbClr val="FFEDA4"/>
                </a:solidFill>
                <a:latin typeface="Alata" panose="00000500000000000000" pitchFamily="2" charset="0"/>
              </a:rPr>
              <a:t>Rank</a:t>
            </a:r>
            <a:endParaRPr lang="ko-KR" altLang="en-US" sz="1600">
              <a:ln w="3175">
                <a:solidFill>
                  <a:schemeClr val="tx1"/>
                </a:solidFill>
              </a:ln>
              <a:solidFill>
                <a:srgbClr val="FFEDA4"/>
              </a:solidFill>
              <a:latin typeface="Alata" panose="00000500000000000000" pitchFamily="2" charset="0"/>
            </a:endParaRPr>
          </a:p>
        </p:txBody>
      </p:sp>
      <p:sp>
        <p:nvSpPr>
          <p:cNvPr id="157" name="TextBox 156"/>
          <p:cNvSpPr txBox="1"/>
          <p:nvPr/>
        </p:nvSpPr>
        <p:spPr>
          <a:xfrm>
            <a:off x="1155007" y="2854970"/>
            <a:ext cx="709601"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Rate</a:t>
            </a:r>
            <a:endParaRPr lang="ko-KR" altLang="en-US" sz="1600">
              <a:ln w="3175">
                <a:solidFill>
                  <a:schemeClr val="tx1"/>
                </a:solidFill>
              </a:ln>
              <a:solidFill>
                <a:srgbClr val="BDB4B5"/>
              </a:solidFill>
              <a:latin typeface="Alata" panose="00000500000000000000" pitchFamily="2" charset="0"/>
            </a:endParaRPr>
          </a:p>
        </p:txBody>
      </p:sp>
      <p:sp>
        <p:nvSpPr>
          <p:cNvPr id="158" name="TextBox 157"/>
          <p:cNvSpPr txBox="1"/>
          <p:nvPr/>
        </p:nvSpPr>
        <p:spPr>
          <a:xfrm>
            <a:off x="925860" y="3650007"/>
            <a:ext cx="1227024"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Champion</a:t>
            </a:r>
            <a:endParaRPr lang="ko-KR" altLang="en-US" sz="1600">
              <a:ln w="3175">
                <a:solidFill>
                  <a:schemeClr val="tx1"/>
                </a:solidFill>
              </a:ln>
              <a:solidFill>
                <a:srgbClr val="BDB4B5"/>
              </a:solidFill>
              <a:latin typeface="Alata" panose="00000500000000000000" pitchFamily="2" charset="0"/>
            </a:endParaRPr>
          </a:p>
        </p:txBody>
      </p:sp>
      <p:pic>
        <p:nvPicPr>
          <p:cNvPr id="160" name="그림 159"/>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spTree>
    <p:extLst>
      <p:ext uri="{BB962C8B-B14F-4D97-AF65-F5344CB8AC3E}">
        <p14:creationId xmlns:p14="http://schemas.microsoft.com/office/powerpoint/2010/main" val="42096098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11-5. </a:t>
            </a:r>
            <a:r>
              <a:rPr lang="ko-KR" altLang="en-US"/>
              <a:t>탈퇴 재확인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90" name="그림 8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55780" y="2451174"/>
            <a:ext cx="5211938" cy="2463726"/>
          </a:xfrm>
          <a:prstGeom prst="roundRect">
            <a:avLst>
              <a:gd name="adj" fmla="val 5842"/>
            </a:avLst>
          </a:prstGeom>
        </p:spPr>
      </p:pic>
      <p:pic>
        <p:nvPicPr>
          <p:cNvPr id="91" name="그림 90"/>
          <p:cNvPicPr>
            <a:picLocks/>
          </p:cNvPicPr>
          <p:nvPr/>
        </p:nvPicPr>
        <p:blipFill>
          <a:blip r:embed="rId17">
            <a:extLst>
              <a:ext uri="{28A0092B-C50C-407E-A947-70E740481C1C}">
                <a14:useLocalDpi xmlns:a14="http://schemas.microsoft.com/office/drawing/2010/main" val="0"/>
              </a:ext>
            </a:extLst>
          </a:blip>
          <a:stretch>
            <a:fillRect/>
          </a:stretch>
        </p:blipFill>
        <p:spPr>
          <a:xfrm>
            <a:off x="4196408" y="3880928"/>
            <a:ext cx="1627200" cy="578662"/>
          </a:xfrm>
          <a:prstGeom prst="rect">
            <a:avLst/>
          </a:prstGeom>
        </p:spPr>
      </p:pic>
      <p:sp>
        <p:nvSpPr>
          <p:cNvPr id="103" name="TextBox 102"/>
          <p:cNvSpPr txBox="1"/>
          <p:nvPr/>
        </p:nvSpPr>
        <p:spPr>
          <a:xfrm>
            <a:off x="4234669"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아니요</a:t>
            </a:r>
          </a:p>
        </p:txBody>
      </p:sp>
      <p:pic>
        <p:nvPicPr>
          <p:cNvPr id="104" name="그림 10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51816" y="3868686"/>
            <a:ext cx="1622729" cy="583047"/>
          </a:xfrm>
          <a:prstGeom prst="rect">
            <a:avLst/>
          </a:prstGeom>
        </p:spPr>
      </p:pic>
      <p:sp>
        <p:nvSpPr>
          <p:cNvPr id="105" name="TextBox 104"/>
          <p:cNvSpPr txBox="1"/>
          <p:nvPr/>
        </p:nvSpPr>
        <p:spPr>
          <a:xfrm>
            <a:off x="6505372"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네</a:t>
            </a:r>
          </a:p>
        </p:txBody>
      </p:sp>
      <p:sp>
        <p:nvSpPr>
          <p:cNvPr id="106" name="TextBox 105"/>
          <p:cNvSpPr txBox="1"/>
          <p:nvPr/>
        </p:nvSpPr>
        <p:spPr>
          <a:xfrm>
            <a:off x="4234669" y="3128984"/>
            <a:ext cx="381126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진짜로 팀 감독을 포기하겠습니까</a:t>
            </a:r>
            <a:r>
              <a:rPr lang="en-US" altLang="ko-KR" b="1">
                <a:solidFill>
                  <a:schemeClr val="bg1"/>
                </a:solidFill>
                <a:latin typeface="나눔고딕" panose="020D0604000000000000" pitchFamily="50" charset="-127"/>
                <a:ea typeface="나눔고딕" panose="020D0604000000000000" pitchFamily="50" charset="-127"/>
              </a:rPr>
              <a:t>?</a:t>
            </a:r>
            <a:endParaRPr lang="ko-KR" altLang="en-US" b="1">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673280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 </a:t>
            </a:r>
            <a:r>
              <a:rPr lang="ko-KR" altLang="en-US"/>
              <a:t>설정 </a:t>
            </a:r>
            <a:r>
              <a:rPr lang="en-US" altLang="ko-KR"/>
              <a:t>- </a:t>
            </a:r>
            <a:r>
              <a:rPr lang="ko-KR" altLang="en-US"/>
              <a:t>별점</a:t>
            </a:r>
            <a:endParaRPr lang="en-US" altLang="ko-K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624" y="1142998"/>
            <a:ext cx="8268393" cy="4650971"/>
          </a:xfrm>
          <a:prstGeom prst="rect">
            <a:avLst/>
          </a:prstGeom>
        </p:spPr>
      </p:pic>
    </p:spTree>
    <p:extLst>
      <p:ext uri="{BB962C8B-B14F-4D97-AF65-F5344CB8AC3E}">
        <p14:creationId xmlns:p14="http://schemas.microsoft.com/office/powerpoint/2010/main" val="39409659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b="1"/>
              <a:t> </a:t>
            </a:r>
            <a:r>
              <a:rPr lang="ko-KR" altLang="en-US" b="1"/>
              <a:t>이벤트</a:t>
            </a:r>
            <a:endParaRPr lang="en-US" altLang="ko-KR" b="1"/>
          </a:p>
        </p:txBody>
      </p:sp>
    </p:spTree>
    <p:extLst>
      <p:ext uri="{BB962C8B-B14F-4D97-AF65-F5344CB8AC3E}">
        <p14:creationId xmlns:p14="http://schemas.microsoft.com/office/powerpoint/2010/main" val="2167231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12. </a:t>
            </a:r>
            <a:r>
              <a:rPr lang="ko-KR" altLang="en-US"/>
              <a:t>이벤트 </a:t>
            </a:r>
            <a:r>
              <a:rPr lang="en-US" altLang="ko-KR"/>
              <a:t>(</a:t>
            </a:r>
            <a:r>
              <a:rPr lang="ko-KR" altLang="en-US"/>
              <a:t>리그</a:t>
            </a:r>
            <a:r>
              <a:rPr lang="en-US" altLang="ko-KR"/>
              <a:t>, </a:t>
            </a:r>
            <a:r>
              <a:rPr lang="ko-KR" altLang="en-US"/>
              <a:t>경기</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p:cNvCxnSpPr/>
          <p:nvPr/>
        </p:nvCxnSpPr>
        <p:spPr>
          <a:xfrm>
            <a:off x="673331" y="1581574"/>
            <a:ext cx="11012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94976" y="1055716"/>
            <a:ext cx="5403846" cy="369332"/>
          </a:xfrm>
          <a:prstGeom prst="rect">
            <a:avLst/>
          </a:prstGeom>
          <a:noFill/>
        </p:spPr>
        <p:txBody>
          <a:bodyPr wrap="square" rtlCol="0">
            <a:spAutoFit/>
          </a:bodyPr>
          <a:lstStyle/>
          <a:p>
            <a:r>
              <a:rPr lang="en-US" altLang="ko-KR"/>
              <a:t>5</a:t>
            </a:r>
            <a:r>
              <a:rPr lang="ko-KR" altLang="en-US"/>
              <a:t>충 일체</a:t>
            </a:r>
          </a:p>
        </p:txBody>
      </p:sp>
      <p:sp>
        <p:nvSpPr>
          <p:cNvPr id="6" name="직사각형 5"/>
          <p:cNvSpPr/>
          <p:nvPr/>
        </p:nvSpPr>
        <p:spPr>
          <a:xfrm>
            <a:off x="10930338" y="1030777"/>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설정</a:t>
            </a:r>
          </a:p>
        </p:txBody>
      </p:sp>
      <p:sp>
        <p:nvSpPr>
          <p:cNvPr id="8" name="직사각형 7"/>
          <p:cNvSpPr/>
          <p:nvPr/>
        </p:nvSpPr>
        <p:spPr>
          <a:xfrm>
            <a:off x="10214926" y="1030776"/>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편지</a:t>
            </a:r>
          </a:p>
        </p:txBody>
      </p:sp>
      <p:sp>
        <p:nvSpPr>
          <p:cNvPr id="9" name="직사각형 8"/>
          <p:cNvSpPr/>
          <p:nvPr/>
        </p:nvSpPr>
        <p:spPr>
          <a:xfrm>
            <a:off x="8636924" y="1041956"/>
            <a:ext cx="1062430" cy="296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4021</a:t>
            </a:r>
            <a:endParaRPr lang="ko-KR" altLang="en-US" sz="1200">
              <a:solidFill>
                <a:schemeClr val="tx1"/>
              </a:solidFill>
            </a:endParaRPr>
          </a:p>
        </p:txBody>
      </p:sp>
      <p:pic>
        <p:nvPicPr>
          <p:cNvPr id="10" name="그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424" y="1041955"/>
            <a:ext cx="286262" cy="288007"/>
          </a:xfrm>
          <a:prstGeom prst="rect">
            <a:avLst/>
          </a:prstGeom>
        </p:spPr>
      </p:pic>
      <p:sp>
        <p:nvSpPr>
          <p:cNvPr id="11" name="직사각형 10"/>
          <p:cNvSpPr/>
          <p:nvPr/>
        </p:nvSpPr>
        <p:spPr>
          <a:xfrm>
            <a:off x="9724674" y="1040903"/>
            <a:ext cx="352565" cy="297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 name="십자형 11"/>
          <p:cNvSpPr/>
          <p:nvPr/>
        </p:nvSpPr>
        <p:spPr>
          <a:xfrm>
            <a:off x="9780857" y="1076539"/>
            <a:ext cx="230839" cy="23271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520571" y="1591099"/>
            <a:ext cx="11148579" cy="4822512"/>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5085477" y="5815094"/>
            <a:ext cx="6583674"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5085477" y="5822151"/>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선수</a:t>
            </a:r>
          </a:p>
        </p:txBody>
      </p:sp>
      <p:sp>
        <p:nvSpPr>
          <p:cNvPr id="16" name="웃는 얼굴 15"/>
          <p:cNvSpPr/>
          <p:nvPr/>
        </p:nvSpPr>
        <p:spPr>
          <a:xfrm>
            <a:off x="5168603" y="6018311"/>
            <a:ext cx="174568" cy="19208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182756" y="5822152"/>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a:t>
            </a:r>
          </a:p>
        </p:txBody>
      </p:sp>
      <p:sp>
        <p:nvSpPr>
          <p:cNvPr id="18" name="직사각형 17"/>
          <p:cNvSpPr/>
          <p:nvPr/>
        </p:nvSpPr>
        <p:spPr>
          <a:xfrm>
            <a:off x="7280035" y="5815094"/>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리그</a:t>
            </a:r>
          </a:p>
        </p:txBody>
      </p:sp>
      <p:sp>
        <p:nvSpPr>
          <p:cNvPr id="19" name="직사각형 18"/>
          <p:cNvSpPr/>
          <p:nvPr/>
        </p:nvSpPr>
        <p:spPr>
          <a:xfrm>
            <a:off x="8377314" y="5815094"/>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챔피언</a:t>
            </a:r>
          </a:p>
        </p:txBody>
      </p:sp>
      <p:sp>
        <p:nvSpPr>
          <p:cNvPr id="20" name="직사각형 19"/>
          <p:cNvSpPr/>
          <p:nvPr/>
        </p:nvSpPr>
        <p:spPr>
          <a:xfrm>
            <a:off x="9474593" y="5815094"/>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미션</a:t>
            </a:r>
          </a:p>
        </p:txBody>
      </p:sp>
      <p:sp>
        <p:nvSpPr>
          <p:cNvPr id="21" name="직사각형 20"/>
          <p:cNvSpPr/>
          <p:nvPr/>
        </p:nvSpPr>
        <p:spPr>
          <a:xfrm>
            <a:off x="10571872" y="5822152"/>
            <a:ext cx="1097279" cy="591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뽑기</a:t>
            </a:r>
          </a:p>
        </p:txBody>
      </p:sp>
      <p:sp>
        <p:nvSpPr>
          <p:cNvPr id="22" name="평행 사변형 21"/>
          <p:cNvSpPr/>
          <p:nvPr/>
        </p:nvSpPr>
        <p:spPr>
          <a:xfrm>
            <a:off x="1007566" y="1581574"/>
            <a:ext cx="1903615" cy="3487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530097" y="898042"/>
            <a:ext cx="1115189" cy="1120295"/>
            <a:chOff x="2567348" y="1190642"/>
            <a:chExt cx="1115189" cy="1120295"/>
          </a:xfrm>
        </p:grpSpPr>
        <p:sp>
          <p:nvSpPr>
            <p:cNvPr id="24" name="타원 23"/>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6" name="TextBox 25"/>
          <p:cNvSpPr txBox="1"/>
          <p:nvPr/>
        </p:nvSpPr>
        <p:spPr>
          <a:xfrm>
            <a:off x="1976633" y="1617435"/>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27" name="그림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0578" y="1591537"/>
            <a:ext cx="328796" cy="328796"/>
          </a:xfrm>
          <a:prstGeom prst="rect">
            <a:avLst/>
          </a:prstGeom>
        </p:spPr>
      </p:pic>
      <p:pic>
        <p:nvPicPr>
          <p:cNvPr id="28" name="그림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228" y="1521868"/>
            <a:ext cx="7868103" cy="4324134"/>
          </a:xfrm>
          <a:prstGeom prst="rect">
            <a:avLst/>
          </a:prstGeom>
        </p:spPr>
      </p:pic>
      <p:sp>
        <p:nvSpPr>
          <p:cNvPr id="29" name="TextBox 28"/>
          <p:cNvSpPr txBox="1"/>
          <p:nvPr/>
        </p:nvSpPr>
        <p:spPr>
          <a:xfrm>
            <a:off x="6567054" y="98474"/>
            <a:ext cx="5353397" cy="276999"/>
          </a:xfrm>
          <a:prstGeom prst="rect">
            <a:avLst/>
          </a:prstGeom>
          <a:noFill/>
        </p:spPr>
        <p:txBody>
          <a:bodyPr wrap="square" rtlCol="0">
            <a:spAutoFit/>
          </a:bodyPr>
          <a:lstStyle/>
          <a:p>
            <a:pPr marL="228600" indent="-228600">
              <a:buAutoNum type="arabicPeriod"/>
            </a:pPr>
            <a:r>
              <a:rPr lang="ko-KR" altLang="en-US" sz="1200"/>
              <a:t>이벤트 팝업 홈화면에서 뜸</a:t>
            </a:r>
            <a:r>
              <a:rPr lang="en-US" altLang="ko-KR" sz="1200"/>
              <a:t>. (</a:t>
            </a:r>
            <a:r>
              <a:rPr lang="ko-KR" altLang="en-US" sz="1200"/>
              <a:t>바깥에 터치하면 풀림</a:t>
            </a:r>
            <a:r>
              <a:rPr lang="en-US" altLang="ko-KR" sz="1200"/>
              <a:t>)</a:t>
            </a:r>
            <a:endParaRPr lang="ko-KR" altLang="en-US" sz="1200"/>
          </a:p>
        </p:txBody>
      </p:sp>
    </p:spTree>
    <p:extLst>
      <p:ext uri="{BB962C8B-B14F-4D97-AF65-F5344CB8AC3E}">
        <p14:creationId xmlns:p14="http://schemas.microsoft.com/office/powerpoint/2010/main" val="42350589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1562100" y="1685925"/>
            <a:ext cx="9144000" cy="1955409"/>
          </a:xfrm>
        </p:spPr>
        <p:txBody>
          <a:bodyPr>
            <a:normAutofit/>
          </a:bodyPr>
          <a:lstStyle/>
          <a:p>
            <a:r>
              <a:rPr lang="ko-KR" altLang="en-US"/>
              <a:t>기타 리소스</a:t>
            </a:r>
            <a:endParaRPr lang="ko-KR" altLang="en-US" dirty="0"/>
          </a:p>
        </p:txBody>
      </p:sp>
    </p:spTree>
    <p:extLst>
      <p:ext uri="{BB962C8B-B14F-4D97-AF65-F5344CB8AC3E}">
        <p14:creationId xmlns:p14="http://schemas.microsoft.com/office/powerpoint/2010/main" val="2753586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fontScale="90000"/>
          </a:bodyPr>
          <a:lstStyle/>
          <a:p>
            <a:r>
              <a:rPr lang="ko-KR" altLang="en-US"/>
              <a:t>유용한 사이트</a:t>
            </a:r>
            <a:endParaRPr lang="ko-KR" altLang="en-US" dirty="0"/>
          </a:p>
        </p:txBody>
      </p:sp>
      <p:sp>
        <p:nvSpPr>
          <p:cNvPr id="4" name="직사각형 3"/>
          <p:cNvSpPr/>
          <p:nvPr/>
        </p:nvSpPr>
        <p:spPr>
          <a:xfrm>
            <a:off x="504304" y="1552044"/>
            <a:ext cx="5206538" cy="3539430"/>
          </a:xfrm>
          <a:prstGeom prst="rect">
            <a:avLst/>
          </a:prstGeom>
        </p:spPr>
        <p:txBody>
          <a:bodyPr wrap="square">
            <a:spAutoFit/>
          </a:bodyPr>
          <a:lstStyle/>
          <a:p>
            <a:r>
              <a:rPr lang="en-US" altLang="ko-KR" sz="1400" b="1">
                <a:solidFill>
                  <a:srgbClr val="FF0000"/>
                </a:solidFill>
              </a:rPr>
              <a:t>1</a:t>
            </a:r>
            <a:r>
              <a:rPr lang="ko-KR" altLang="en-US" sz="1400" b="1">
                <a:solidFill>
                  <a:srgbClr val="FF0000"/>
                </a:solidFill>
              </a:rPr>
              <a:t>. 리그오브레전드 아트북 </a:t>
            </a:r>
            <a:r>
              <a:rPr lang="ko-KR" altLang="en-US" sz="1400"/>
              <a:t>=&gt; 무료 제공 + 라이엇 제작인걸 봐선 사용 가능할듯</a:t>
            </a:r>
            <a:r>
              <a:rPr lang="en-US" altLang="ko-KR" sz="1400"/>
              <a:t>.</a:t>
            </a:r>
            <a:endParaRPr lang="ko-KR" altLang="en-US" sz="1400"/>
          </a:p>
          <a:p>
            <a:r>
              <a:rPr lang="ko-KR" altLang="en-US" sz="1400"/>
              <a:t>http://event.leagueoflegends.co.kr/artbook/#chapter/summoners-rift/section/baron-nashor</a:t>
            </a:r>
          </a:p>
          <a:p>
            <a:endParaRPr lang="ko-KR" altLang="en-US" sz="1400"/>
          </a:p>
          <a:p>
            <a:r>
              <a:rPr lang="en-US" altLang="ko-KR" sz="1400" b="1">
                <a:solidFill>
                  <a:srgbClr val="FF0000"/>
                </a:solidFill>
              </a:rPr>
              <a:t>2</a:t>
            </a:r>
            <a:r>
              <a:rPr lang="ko-KR" altLang="en-US" sz="1400" b="1">
                <a:solidFill>
                  <a:srgbClr val="FF0000"/>
                </a:solidFill>
              </a:rPr>
              <a:t>. 배경 지우기 사이트 </a:t>
            </a:r>
          </a:p>
          <a:p>
            <a:r>
              <a:rPr lang="ko-KR" altLang="en-US" sz="1400"/>
              <a:t>https://www.remove.bg/</a:t>
            </a:r>
          </a:p>
          <a:p>
            <a:endParaRPr lang="ko-KR" altLang="en-US" sz="1400"/>
          </a:p>
          <a:p>
            <a:r>
              <a:rPr lang="en-US" altLang="ko-KR" sz="1400"/>
              <a:t>3</a:t>
            </a:r>
            <a:r>
              <a:rPr lang="ko-KR" altLang="en-US" sz="1400"/>
              <a:t>. 온라인 포토샵</a:t>
            </a:r>
          </a:p>
          <a:p>
            <a:r>
              <a:rPr lang="ko-KR" altLang="en-US" sz="1400"/>
              <a:t>https://pixlr.com/</a:t>
            </a:r>
          </a:p>
          <a:p>
            <a:endParaRPr lang="ko-KR" altLang="en-US" sz="1400"/>
          </a:p>
          <a:p>
            <a:r>
              <a:rPr lang="en-US" altLang="ko-KR" sz="1400"/>
              <a:t>4</a:t>
            </a:r>
            <a:r>
              <a:rPr lang="ko-KR" altLang="en-US" sz="1400"/>
              <a:t>. 자동으로 그림 그려주는 사이트 </a:t>
            </a:r>
            <a:r>
              <a:rPr lang="en-US" altLang="ko-KR" sz="1400"/>
              <a:t>(</a:t>
            </a:r>
            <a:r>
              <a:rPr lang="ko-KR" altLang="en-US" sz="1400"/>
              <a:t>신기함</a:t>
            </a:r>
            <a:r>
              <a:rPr lang="en-US" altLang="ko-KR" sz="1400"/>
              <a:t>)</a:t>
            </a:r>
            <a:endParaRPr lang="ko-KR" altLang="en-US" sz="1400"/>
          </a:p>
          <a:p>
            <a:r>
              <a:rPr lang="ko-KR" altLang="en-US" sz="1400"/>
              <a:t>https://www.autodraw.com/</a:t>
            </a:r>
          </a:p>
          <a:p>
            <a:endParaRPr lang="ko-KR" altLang="en-US" sz="1400"/>
          </a:p>
          <a:p>
            <a:r>
              <a:rPr lang="en-US" altLang="ko-KR" sz="1400"/>
              <a:t>5</a:t>
            </a:r>
            <a:r>
              <a:rPr lang="ko-KR" altLang="en-US" sz="1400"/>
              <a:t>. 사진을 도트 또는 그림처럼 바꿔주는 사이트</a:t>
            </a:r>
          </a:p>
          <a:p>
            <a:r>
              <a:rPr lang="ko-KR" altLang="en-US" sz="1400"/>
              <a:t>https://app.monopro.org/pixel/</a:t>
            </a:r>
          </a:p>
        </p:txBody>
      </p:sp>
      <p:sp>
        <p:nvSpPr>
          <p:cNvPr id="5" name="직사각형 4"/>
          <p:cNvSpPr/>
          <p:nvPr/>
        </p:nvSpPr>
        <p:spPr>
          <a:xfrm>
            <a:off x="6166657" y="1552044"/>
            <a:ext cx="6096000" cy="3539430"/>
          </a:xfrm>
          <a:prstGeom prst="rect">
            <a:avLst/>
          </a:prstGeom>
        </p:spPr>
        <p:txBody>
          <a:bodyPr>
            <a:spAutoFit/>
          </a:bodyPr>
          <a:lstStyle/>
          <a:p>
            <a:r>
              <a:rPr lang="en-US" altLang="ko-KR" sz="1400" b="1">
                <a:solidFill>
                  <a:srgbClr val="FF0000"/>
                </a:solidFill>
              </a:rPr>
              <a:t>6</a:t>
            </a:r>
            <a:r>
              <a:rPr lang="ko-KR" altLang="en-US" sz="1400" b="1">
                <a:solidFill>
                  <a:srgbClr val="FF0000"/>
                </a:solidFill>
              </a:rPr>
              <a:t>. 무료 아이콘</a:t>
            </a:r>
          </a:p>
          <a:p>
            <a:r>
              <a:rPr lang="ko-KR" altLang="en-US" sz="1400"/>
              <a:t>https://thenounproject.com/</a:t>
            </a:r>
          </a:p>
          <a:p>
            <a:endParaRPr lang="ko-KR" altLang="en-US" sz="1400"/>
          </a:p>
          <a:p>
            <a:r>
              <a:rPr lang="en-US" altLang="ko-KR" sz="1400"/>
              <a:t>7</a:t>
            </a:r>
            <a:r>
              <a:rPr lang="ko-KR" altLang="en-US" sz="1400"/>
              <a:t>. 이미지랑 비슷한 폰트 찾아주는 사이트</a:t>
            </a:r>
          </a:p>
          <a:p>
            <a:r>
              <a:rPr lang="ko-KR" altLang="en-US" sz="1400"/>
              <a:t>https://www.myfonts.com/WhatTheFont/</a:t>
            </a:r>
          </a:p>
          <a:p>
            <a:endParaRPr lang="ko-KR" altLang="en-US" sz="1400"/>
          </a:p>
          <a:p>
            <a:r>
              <a:rPr lang="en-US" altLang="ko-KR" sz="1400"/>
              <a:t>8</a:t>
            </a:r>
            <a:r>
              <a:rPr lang="ko-KR" altLang="en-US" sz="1400"/>
              <a:t>. 상업적 무료 한글 폰트</a:t>
            </a:r>
          </a:p>
          <a:p>
            <a:r>
              <a:rPr lang="ko-KR" altLang="en-US" sz="1400"/>
              <a:t>https://noonnu.cc/</a:t>
            </a:r>
          </a:p>
          <a:p>
            <a:endParaRPr lang="ko-KR" altLang="en-US" sz="1400"/>
          </a:p>
          <a:p>
            <a:r>
              <a:rPr lang="en-US" altLang="ko-KR" sz="1400" b="1">
                <a:solidFill>
                  <a:srgbClr val="FF0000"/>
                </a:solidFill>
              </a:rPr>
              <a:t>9</a:t>
            </a:r>
            <a:r>
              <a:rPr lang="ko-KR" altLang="en-US" sz="1400" b="1">
                <a:solidFill>
                  <a:srgbClr val="FF0000"/>
                </a:solidFill>
              </a:rPr>
              <a:t>. 무료 배경화면 </a:t>
            </a:r>
          </a:p>
          <a:p>
            <a:r>
              <a:rPr lang="ko-KR" altLang="en-US" sz="1400"/>
              <a:t>http://wallpaperswide.com/</a:t>
            </a:r>
          </a:p>
          <a:p>
            <a:r>
              <a:rPr lang="ko-KR" altLang="en-US" sz="1400"/>
              <a:t>https://wallhaven.cc/</a:t>
            </a:r>
          </a:p>
          <a:p>
            <a:endParaRPr lang="ko-KR" altLang="en-US" sz="1400"/>
          </a:p>
          <a:p>
            <a:r>
              <a:rPr lang="ko-KR" altLang="en-US" sz="1400"/>
              <a:t>1</a:t>
            </a:r>
            <a:r>
              <a:rPr lang="en-US" altLang="ko-KR" sz="1400"/>
              <a:t>0</a:t>
            </a:r>
            <a:r>
              <a:rPr lang="ko-KR" altLang="en-US" sz="1400"/>
              <a:t>. 무료 이미지</a:t>
            </a:r>
          </a:p>
          <a:p>
            <a:r>
              <a:rPr lang="ko-KR" altLang="en-US" sz="1400"/>
              <a:t>https://unsplash.com/</a:t>
            </a:r>
          </a:p>
          <a:p>
            <a:r>
              <a:rPr lang="ko-KR" altLang="en-US" sz="1400"/>
              <a:t>https://pixabay.com/</a:t>
            </a:r>
          </a:p>
        </p:txBody>
      </p:sp>
    </p:spTree>
    <p:extLst>
      <p:ext uri="{BB962C8B-B14F-4D97-AF65-F5344CB8AC3E}">
        <p14:creationId xmlns:p14="http://schemas.microsoft.com/office/powerpoint/2010/main" val="2504452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a:bodyPr>
          <a:lstStyle/>
          <a:p>
            <a:r>
              <a:rPr lang="ko-KR" altLang="en-US"/>
              <a:t>시뮬레이션</a:t>
            </a:r>
            <a:endParaRPr lang="ko-KR" altLang="en-US" dirty="0"/>
          </a:p>
        </p:txBody>
      </p:sp>
      <p:sp>
        <p:nvSpPr>
          <p:cNvPr id="4" name="직사각형 3"/>
          <p:cNvSpPr/>
          <p:nvPr/>
        </p:nvSpPr>
        <p:spPr>
          <a:xfrm>
            <a:off x="504303" y="1552044"/>
            <a:ext cx="9861667" cy="3323987"/>
          </a:xfrm>
          <a:prstGeom prst="rect">
            <a:avLst/>
          </a:prstGeom>
        </p:spPr>
        <p:txBody>
          <a:bodyPr wrap="square">
            <a:spAutoFit/>
          </a:bodyPr>
          <a:lstStyle/>
          <a:p>
            <a:r>
              <a:rPr lang="ko-KR" altLang="en-US" sz="1400"/>
              <a:t>시작 전에 설정하는거 되게 많을듯</a:t>
            </a:r>
            <a:r>
              <a:rPr lang="en-US" altLang="ko-KR" sz="1400"/>
              <a:t>? </a:t>
            </a:r>
            <a:r>
              <a:rPr lang="ko-KR" altLang="en-US" sz="1400"/>
              <a:t>예를들어 서폿은 로밍을 자주 가라</a:t>
            </a:r>
            <a:r>
              <a:rPr lang="en-US" altLang="ko-KR" sz="1400"/>
              <a:t>. </a:t>
            </a:r>
            <a:r>
              <a:rPr lang="ko-KR" altLang="en-US" sz="1400"/>
              <a:t>탑은 계속 스플릿 푸시만 해라</a:t>
            </a:r>
          </a:p>
          <a:p>
            <a:r>
              <a:rPr lang="ko-KR" altLang="en-US" sz="1400"/>
              <a:t>정글은 탑 위주로 갱을 가라</a:t>
            </a:r>
            <a:r>
              <a:rPr lang="en-US" altLang="ko-KR" sz="1400"/>
              <a:t>. </a:t>
            </a:r>
            <a:r>
              <a:rPr lang="ko-KR" altLang="en-US" sz="1400"/>
              <a:t>적 레드로 인베를 가라</a:t>
            </a:r>
            <a:r>
              <a:rPr lang="en-US" altLang="ko-KR" sz="1400"/>
              <a:t>. </a:t>
            </a:r>
            <a:r>
              <a:rPr lang="ko-KR" altLang="en-US" sz="1400"/>
              <a:t>이런거</a:t>
            </a:r>
            <a:r>
              <a:rPr lang="en-US" altLang="ko-KR" sz="1400"/>
              <a:t>??</a:t>
            </a:r>
          </a:p>
          <a:p>
            <a:endParaRPr lang="en-US" altLang="ko-KR" sz="1400"/>
          </a:p>
          <a:p>
            <a:r>
              <a:rPr lang="ko-KR" altLang="en-US" sz="1400"/>
              <a:t>시뮬레이션</a:t>
            </a:r>
          </a:p>
          <a:p>
            <a:r>
              <a:rPr lang="en-US" altLang="ko-KR" sz="1400"/>
              <a:t>1.</a:t>
            </a:r>
          </a:p>
          <a:p>
            <a:r>
              <a:rPr lang="ko-KR" altLang="en-US" sz="1400"/>
              <a:t>한타를 이기고 </a:t>
            </a:r>
            <a:r>
              <a:rPr lang="en-US" altLang="ko-KR" sz="1400"/>
              <a:t>-&gt; </a:t>
            </a:r>
            <a:r>
              <a:rPr lang="ko-KR" altLang="en-US" sz="1400"/>
              <a:t>바론을 간다</a:t>
            </a:r>
            <a:r>
              <a:rPr lang="en-US" altLang="ko-KR" sz="1400"/>
              <a:t>. -&gt; </a:t>
            </a:r>
            <a:r>
              <a:rPr lang="ko-KR" altLang="en-US" sz="1400"/>
              <a:t>피가 없어서 남은 </a:t>
            </a:r>
            <a:r>
              <a:rPr lang="en-US" altLang="ko-KR" sz="1400"/>
              <a:t>2</a:t>
            </a:r>
            <a:r>
              <a:rPr lang="ko-KR" altLang="en-US" sz="1400"/>
              <a:t>명에게 모두 죽는다</a:t>
            </a:r>
            <a:r>
              <a:rPr lang="en-US" altLang="ko-KR" sz="1400"/>
              <a:t>. -&gt; </a:t>
            </a:r>
            <a:r>
              <a:rPr lang="ko-KR" altLang="en-US" sz="1400"/>
              <a:t>바론을 스틸 당한다</a:t>
            </a:r>
            <a:r>
              <a:rPr lang="en-US" altLang="ko-KR" sz="1400"/>
              <a:t>.</a:t>
            </a:r>
          </a:p>
          <a:p>
            <a:endParaRPr lang="en-US" altLang="ko-KR" sz="1400"/>
          </a:p>
          <a:p>
            <a:r>
              <a:rPr lang="en-US" altLang="ko-KR" sz="1400"/>
              <a:t>2.</a:t>
            </a:r>
          </a:p>
          <a:p>
            <a:r>
              <a:rPr lang="ko-KR" altLang="en-US" sz="1400"/>
              <a:t>계속 스플릿 푸시를 해서 포탑을 부신다 </a:t>
            </a:r>
            <a:r>
              <a:rPr lang="en-US" altLang="ko-KR" sz="1400"/>
              <a:t>-&gt; </a:t>
            </a:r>
            <a:r>
              <a:rPr lang="ko-KR" altLang="en-US" sz="1400"/>
              <a:t>본체에서 </a:t>
            </a:r>
            <a:r>
              <a:rPr lang="en-US" altLang="ko-KR" sz="1400"/>
              <a:t>4:5</a:t>
            </a:r>
            <a:r>
              <a:rPr lang="ko-KR" altLang="en-US" sz="1400"/>
              <a:t>를 물려서 한타에서 대패한다</a:t>
            </a:r>
            <a:r>
              <a:rPr lang="en-US" altLang="ko-KR" sz="1400"/>
              <a:t>.</a:t>
            </a:r>
          </a:p>
          <a:p>
            <a:endParaRPr lang="en-US" altLang="ko-KR" sz="1400"/>
          </a:p>
          <a:p>
            <a:r>
              <a:rPr lang="en-US" altLang="ko-KR" sz="1400"/>
              <a:t>3. </a:t>
            </a:r>
          </a:p>
          <a:p>
            <a:r>
              <a:rPr lang="ko-KR" altLang="en-US" sz="1400"/>
              <a:t>적 정글 카정 </a:t>
            </a:r>
            <a:r>
              <a:rPr lang="en-US" altLang="ko-KR" sz="1400"/>
              <a:t>-&gt; </a:t>
            </a:r>
            <a:r>
              <a:rPr lang="ko-KR" altLang="en-US" sz="1400"/>
              <a:t>짤라먹기 </a:t>
            </a:r>
            <a:r>
              <a:rPr lang="en-US" altLang="ko-KR" sz="1400"/>
              <a:t>-&gt; </a:t>
            </a:r>
            <a:r>
              <a:rPr lang="ko-KR" altLang="en-US" sz="1400"/>
              <a:t>서폿 로밍 후 미드 따먹기</a:t>
            </a:r>
          </a:p>
          <a:p>
            <a:endParaRPr lang="ko-KR" altLang="en-US" sz="1400"/>
          </a:p>
          <a:p>
            <a:r>
              <a:rPr lang="en-US" altLang="ko-KR" sz="1400"/>
              <a:t>4. </a:t>
            </a:r>
          </a:p>
          <a:p>
            <a:r>
              <a:rPr lang="ko-KR" altLang="en-US" sz="1400"/>
              <a:t>인베를 가서 서폿을 짤라먹고 온다</a:t>
            </a:r>
            <a:r>
              <a:rPr lang="en-US" altLang="ko-KR" sz="1400"/>
              <a:t>. -&gt; </a:t>
            </a:r>
            <a:r>
              <a:rPr lang="ko-KR" altLang="en-US" sz="1400"/>
              <a:t>다이브를 하다가 역갱을 맞아서 다 죽는다</a:t>
            </a:r>
            <a:r>
              <a:rPr lang="en-US" altLang="ko-KR" sz="1400"/>
              <a:t>. -&gt; </a:t>
            </a:r>
            <a:r>
              <a:rPr lang="ko-KR" altLang="en-US" sz="1400"/>
              <a:t>라인 스왑을 한다</a:t>
            </a:r>
          </a:p>
        </p:txBody>
      </p:sp>
    </p:spTree>
    <p:extLst>
      <p:ext uri="{BB962C8B-B14F-4D97-AF65-F5344CB8AC3E}">
        <p14:creationId xmlns:p14="http://schemas.microsoft.com/office/powerpoint/2010/main" val="50537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970318"/>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b="1"/>
              <a:t>튜토리얼</a:t>
            </a:r>
            <a:endParaRPr lang="en-US" altLang="ko-KR" b="1"/>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a:p>
            <a:pPr marL="342900" indent="-342900">
              <a:buAutoNum type="arabicPeriod"/>
            </a:pPr>
            <a:endParaRPr lang="en-US" altLang="ko-KR" b="1"/>
          </a:p>
          <a:p>
            <a:pPr marL="342900" indent="-342900">
              <a:buAutoNum type="arabicPeriod"/>
            </a:pPr>
            <a:endParaRPr lang="ko-KR" altLang="en-US"/>
          </a:p>
        </p:txBody>
      </p:sp>
    </p:spTree>
    <p:extLst>
      <p:ext uri="{BB962C8B-B14F-4D97-AF65-F5344CB8AC3E}">
        <p14:creationId xmlns:p14="http://schemas.microsoft.com/office/powerpoint/2010/main" val="88214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2-1. </a:t>
            </a:r>
            <a:r>
              <a:rPr lang="ko-KR" altLang="en-US"/>
              <a:t>튜토리얼 </a:t>
            </a:r>
            <a:r>
              <a:rPr lang="en-US" altLang="ko-KR"/>
              <a:t>(</a:t>
            </a:r>
            <a:r>
              <a:rPr lang="ko-KR" altLang="en-US"/>
              <a:t>스토리</a:t>
            </a:r>
            <a:r>
              <a:rPr lang="en-US" altLang="ko-KR"/>
              <a:t>, </a:t>
            </a:r>
            <a:r>
              <a:rPr lang="ko-KR" altLang="en-US"/>
              <a:t>처음에 조금씩만 다르게</a:t>
            </a:r>
            <a:r>
              <a:rPr lang="en-US" altLang="ko-KR"/>
              <a:t>, </a:t>
            </a:r>
            <a:r>
              <a:rPr lang="ko-KR" altLang="en-US"/>
              <a:t>팀이름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Tree>
    <p:extLst>
      <p:ext uri="{BB962C8B-B14F-4D97-AF65-F5344CB8AC3E}">
        <p14:creationId xmlns:p14="http://schemas.microsoft.com/office/powerpoint/2010/main" val="102417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2-2. </a:t>
            </a:r>
            <a:r>
              <a:rPr lang="ko-KR" altLang="en-US"/>
              <a:t>팀이름 설정</a:t>
            </a:r>
            <a:endParaRPr lang="en-US" altLang="ko-K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
        <p:nvSpPr>
          <p:cNvPr id="2" name="직사각형 1"/>
          <p:cNvSpPr/>
          <p:nvPr/>
        </p:nvSpPr>
        <p:spPr>
          <a:xfrm>
            <a:off x="3162300" y="4495799"/>
            <a:ext cx="5886450" cy="1571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 이름을 설정해주세요</a:t>
            </a:r>
            <a:r>
              <a:rPr lang="en-US" altLang="ko-KR">
                <a:solidFill>
                  <a:schemeClr val="tx1"/>
                </a:solidFill>
              </a:rPr>
              <a:t>.</a:t>
            </a:r>
          </a:p>
          <a:p>
            <a:pPr algn="ctr"/>
            <a:endParaRPr lang="en-US" altLang="ko-KR">
              <a:solidFill>
                <a:schemeClr val="tx1"/>
              </a:solidFill>
            </a:endParaRPr>
          </a:p>
          <a:p>
            <a:pPr algn="ctr"/>
            <a:endParaRPr lang="en-US" altLang="ko-KR">
              <a:solidFill>
                <a:schemeClr val="tx1"/>
              </a:solidFill>
            </a:endParaRPr>
          </a:p>
          <a:p>
            <a:pPr algn="ctr"/>
            <a:r>
              <a:rPr lang="en-US" altLang="ko-KR" sz="900">
                <a:solidFill>
                  <a:schemeClr val="tx1"/>
                </a:solidFill>
              </a:rPr>
              <a:t>10</a:t>
            </a:r>
            <a:r>
              <a:rPr lang="ko-KR" altLang="en-US" sz="900">
                <a:solidFill>
                  <a:schemeClr val="tx1"/>
                </a:solidFill>
              </a:rPr>
              <a:t>글자 이내로 입력할 수 있습니다</a:t>
            </a:r>
            <a:r>
              <a:rPr lang="en-US" altLang="ko-KR" sz="900">
                <a:solidFill>
                  <a:schemeClr val="tx1"/>
                </a:solidFill>
              </a:rPr>
              <a:t>. </a:t>
            </a:r>
            <a:r>
              <a:rPr lang="ko-KR" altLang="en-US" sz="900">
                <a:solidFill>
                  <a:schemeClr val="tx1"/>
                </a:solidFill>
              </a:rPr>
              <a:t>특수문자 입력은 불가능 합니다</a:t>
            </a:r>
            <a:r>
              <a:rPr lang="en-US" altLang="ko-KR" sz="900">
                <a:solidFill>
                  <a:schemeClr val="tx1"/>
                </a:solidFill>
              </a:rPr>
              <a:t>.</a:t>
            </a:r>
          </a:p>
          <a:p>
            <a:pPr algn="ctr"/>
            <a:endParaRPr lang="en-US" altLang="ko-KR" sz="900">
              <a:solidFill>
                <a:schemeClr val="tx1"/>
              </a:solidFill>
            </a:endParaRPr>
          </a:p>
          <a:p>
            <a:pPr algn="ctr"/>
            <a:endParaRPr lang="ko-KR" altLang="en-US" sz="900">
              <a:solidFill>
                <a:schemeClr val="tx1"/>
              </a:solidFill>
            </a:endParaRPr>
          </a:p>
        </p:txBody>
      </p:sp>
      <p:sp>
        <p:nvSpPr>
          <p:cNvPr id="4" name="직사각형 3"/>
          <p:cNvSpPr/>
          <p:nvPr/>
        </p:nvSpPr>
        <p:spPr>
          <a:xfrm>
            <a:off x="5366904" y="5676477"/>
            <a:ext cx="1200150" cy="333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확인</a:t>
            </a:r>
          </a:p>
        </p:txBody>
      </p:sp>
      <p:sp>
        <p:nvSpPr>
          <p:cNvPr id="5" name="직사각형 4"/>
          <p:cNvSpPr/>
          <p:nvPr/>
        </p:nvSpPr>
        <p:spPr>
          <a:xfrm>
            <a:off x="3871913" y="4969880"/>
            <a:ext cx="4433888" cy="468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lumMod val="85000"/>
                  </a:schemeClr>
                </a:solidFill>
              </a:rPr>
              <a:t>팀 이름을 입력해 주세요</a:t>
            </a:r>
            <a:r>
              <a:rPr lang="en-US" altLang="ko-KR">
                <a:solidFill>
                  <a:schemeClr val="bg1">
                    <a:lumMod val="85000"/>
                  </a:schemeClr>
                </a:solidFill>
              </a:rPr>
              <a:t>.</a:t>
            </a:r>
            <a:endParaRPr lang="ko-KR" altLang="en-US">
              <a:solidFill>
                <a:schemeClr val="bg1">
                  <a:lumMod val="8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2" y="872194"/>
            <a:ext cx="11155680" cy="5542671"/>
          </a:xfrm>
          <a:prstGeom prst="rect">
            <a:avLst/>
          </a:prstGeom>
        </p:spPr>
      </p:pic>
    </p:spTree>
    <p:extLst>
      <p:ext uri="{BB962C8B-B14F-4D97-AF65-F5344CB8AC3E}">
        <p14:creationId xmlns:p14="http://schemas.microsoft.com/office/powerpoint/2010/main" val="161300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2-3. </a:t>
            </a:r>
            <a:r>
              <a:rPr lang="ko-KR" altLang="en-US"/>
              <a:t>각 라인별 선수 고르기</a:t>
            </a:r>
            <a:endParaRPr lang="en-US" altLang="ko-K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276999"/>
          </a:xfrm>
          <a:prstGeom prst="rect">
            <a:avLst/>
          </a:prstGeom>
          <a:noFill/>
        </p:spPr>
        <p:txBody>
          <a:bodyPr wrap="square" rtlCol="0">
            <a:spAutoFit/>
          </a:bodyPr>
          <a:lstStyle/>
          <a:p>
            <a:pPr marL="228600" indent="-228600">
              <a:buAutoNum type="arabicPeriod"/>
            </a:pPr>
            <a:r>
              <a:rPr lang="ko-KR" altLang="en-US" sz="1200"/>
              <a:t>내가 키우고 싶은 선수를 고를 수 있게 하자</a:t>
            </a:r>
            <a:r>
              <a:rPr lang="en-US" altLang="ko-KR" sz="1200"/>
              <a:t>. (</a:t>
            </a:r>
            <a:r>
              <a:rPr lang="ko-KR" altLang="en-US" sz="1200"/>
              <a:t>캐릭터만 다르게</a:t>
            </a:r>
            <a:r>
              <a:rPr lang="en-US" altLang="ko-KR" sz="1200"/>
              <a:t>…?)</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838" y="952154"/>
            <a:ext cx="4820323" cy="4953691"/>
          </a:xfrm>
          <a:prstGeom prst="rect">
            <a:avLst/>
          </a:prstGeom>
        </p:spPr>
      </p:pic>
    </p:spTree>
    <p:extLst>
      <p:ext uri="{BB962C8B-B14F-4D97-AF65-F5344CB8AC3E}">
        <p14:creationId xmlns:p14="http://schemas.microsoft.com/office/powerpoint/2010/main" val="35778187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6709</TotalTime>
  <Words>1758</Words>
  <Application>Microsoft Office PowerPoint</Application>
  <PresentationFormat>와이드스크린</PresentationFormat>
  <Paragraphs>594</Paragraphs>
  <Slides>58</Slides>
  <Notes>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58</vt:i4>
      </vt:variant>
    </vt:vector>
  </HeadingPairs>
  <TitlesOfParts>
    <vt:vector size="71" baseType="lpstr">
      <vt:lpstr>굴림</vt:lpstr>
      <vt:lpstr>나눔고딕</vt:lpstr>
      <vt:lpstr>나눔바른고딕</vt:lpstr>
      <vt:lpstr>맑은 고딕</vt:lpstr>
      <vt:lpstr>문체부 돋음체</vt:lpstr>
      <vt:lpstr>휴먼엑스포</vt:lpstr>
      <vt:lpstr>Alata</vt:lpstr>
      <vt:lpstr>AR CENA</vt:lpstr>
      <vt:lpstr>Arial</vt:lpstr>
      <vt:lpstr>BatmanForeverAlternate</vt:lpstr>
      <vt:lpstr>Josefin Sans</vt:lpstr>
      <vt:lpstr>Lucida Sans</vt:lpstr>
      <vt:lpstr>Office 테마</vt:lpstr>
      <vt:lpstr>가제: LOL Manager UI 프로토타입</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목차</vt:lpstr>
      <vt:lpstr>PowerPoint 프레젠테이션</vt:lpstr>
      <vt:lpstr>목차</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기타 리소스</vt:lpstr>
      <vt:lpstr>유용한 사이트</vt:lpstr>
      <vt:lpstr>시뮬레이션</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가제: LOL Manager</dc:title>
  <dc:creator>Shin</dc:creator>
  <cp:lastModifiedBy>KIM LAK WON</cp:lastModifiedBy>
  <cp:revision>388</cp:revision>
  <dcterms:created xsi:type="dcterms:W3CDTF">2020-09-18T14:01:49Z</dcterms:created>
  <dcterms:modified xsi:type="dcterms:W3CDTF">2020-10-23T19:29:43Z</dcterms:modified>
</cp:coreProperties>
</file>